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81"/>
  </p:notesMasterIdLst>
  <p:handoutMasterIdLst>
    <p:handoutMasterId r:id="rId82"/>
  </p:handoutMasterIdLst>
  <p:sldIdLst>
    <p:sldId id="323" r:id="rId2"/>
    <p:sldId id="404" r:id="rId3"/>
    <p:sldId id="402" r:id="rId4"/>
    <p:sldId id="403" r:id="rId5"/>
    <p:sldId id="381" r:id="rId6"/>
    <p:sldId id="326" r:id="rId7"/>
    <p:sldId id="376" r:id="rId8"/>
    <p:sldId id="377" r:id="rId9"/>
    <p:sldId id="378" r:id="rId10"/>
    <p:sldId id="382" r:id="rId11"/>
    <p:sldId id="406" r:id="rId12"/>
    <p:sldId id="327" r:id="rId13"/>
    <p:sldId id="407" r:id="rId14"/>
    <p:sldId id="408" r:id="rId15"/>
    <p:sldId id="338" r:id="rId16"/>
    <p:sldId id="339" r:id="rId17"/>
    <p:sldId id="358" r:id="rId18"/>
    <p:sldId id="359" r:id="rId19"/>
    <p:sldId id="360" r:id="rId20"/>
    <p:sldId id="411" r:id="rId21"/>
    <p:sldId id="361" r:id="rId22"/>
    <p:sldId id="362" r:id="rId23"/>
    <p:sldId id="363" r:id="rId24"/>
    <p:sldId id="279" r:id="rId25"/>
    <p:sldId id="281" r:id="rId26"/>
    <p:sldId id="282" r:id="rId27"/>
    <p:sldId id="409" r:id="rId28"/>
    <p:sldId id="364" r:id="rId29"/>
    <p:sldId id="365" r:id="rId30"/>
    <p:sldId id="410" r:id="rId31"/>
    <p:sldId id="366" r:id="rId32"/>
    <p:sldId id="367" r:id="rId33"/>
    <p:sldId id="397" r:id="rId34"/>
    <p:sldId id="368" r:id="rId35"/>
    <p:sldId id="369" r:id="rId36"/>
    <p:sldId id="370" r:id="rId37"/>
    <p:sldId id="371" r:id="rId38"/>
    <p:sldId id="375" r:id="rId39"/>
    <p:sldId id="405" r:id="rId40"/>
    <p:sldId id="400" r:id="rId41"/>
    <p:sldId id="398" r:id="rId42"/>
    <p:sldId id="399" r:id="rId43"/>
    <p:sldId id="396" r:id="rId44"/>
    <p:sldId id="395" r:id="rId45"/>
    <p:sldId id="389" r:id="rId46"/>
    <p:sldId id="393" r:id="rId47"/>
    <p:sldId id="336" r:id="rId48"/>
    <p:sldId id="333" r:id="rId49"/>
    <p:sldId id="334" r:id="rId50"/>
    <p:sldId id="383" r:id="rId51"/>
    <p:sldId id="379" r:id="rId52"/>
    <p:sldId id="340" r:id="rId53"/>
    <p:sldId id="328" r:id="rId54"/>
    <p:sldId id="335" r:id="rId55"/>
    <p:sldId id="341" r:id="rId56"/>
    <p:sldId id="386" r:id="rId57"/>
    <p:sldId id="380" r:id="rId58"/>
    <p:sldId id="342" r:id="rId59"/>
    <p:sldId id="344" r:id="rId60"/>
    <p:sldId id="343" r:id="rId61"/>
    <p:sldId id="372" r:id="rId62"/>
    <p:sldId id="373" r:id="rId63"/>
    <p:sldId id="345" r:id="rId64"/>
    <p:sldId id="346" r:id="rId65"/>
    <p:sldId id="347" r:id="rId66"/>
    <p:sldId id="348" r:id="rId67"/>
    <p:sldId id="349" r:id="rId68"/>
    <p:sldId id="350" r:id="rId69"/>
    <p:sldId id="351" r:id="rId70"/>
    <p:sldId id="352" r:id="rId71"/>
    <p:sldId id="353" r:id="rId72"/>
    <p:sldId id="374" r:id="rId73"/>
    <p:sldId id="391" r:id="rId74"/>
    <p:sldId id="390" r:id="rId75"/>
    <p:sldId id="337" r:id="rId76"/>
    <p:sldId id="357" r:id="rId77"/>
    <p:sldId id="392" r:id="rId78"/>
    <p:sldId id="385" r:id="rId79"/>
    <p:sldId id="332" r:id="rId80"/>
  </p:sldIdLst>
  <p:sldSz cx="9144000" cy="6858000" type="screen4x3"/>
  <p:notesSz cx="7099300" cy="10234613"/>
  <p:defaultTextStyle>
    <a:defPPr>
      <a:defRPr lang="nl-NL"/>
    </a:defPPr>
    <a:lvl1pPr algn="l" rtl="0" eaLnBrk="0" fontAlgn="base" hangingPunct="0">
      <a:spcBef>
        <a:spcPct val="0"/>
      </a:spcBef>
      <a:spcAft>
        <a:spcPct val="0"/>
      </a:spcAft>
      <a:defRPr sz="2800" i="1" kern="1200">
        <a:solidFill>
          <a:schemeClr val="bg1"/>
        </a:solidFill>
        <a:latin typeface="Myriad Web" pitchFamily="34" charset="0"/>
        <a:ea typeface="+mn-ea"/>
        <a:cs typeface="+mn-cs"/>
      </a:defRPr>
    </a:lvl1pPr>
    <a:lvl2pPr marL="457200" algn="l" rtl="0" eaLnBrk="0" fontAlgn="base" hangingPunct="0">
      <a:spcBef>
        <a:spcPct val="0"/>
      </a:spcBef>
      <a:spcAft>
        <a:spcPct val="0"/>
      </a:spcAft>
      <a:defRPr sz="2800" i="1" kern="1200">
        <a:solidFill>
          <a:schemeClr val="bg1"/>
        </a:solidFill>
        <a:latin typeface="Myriad Web" pitchFamily="34" charset="0"/>
        <a:ea typeface="+mn-ea"/>
        <a:cs typeface="+mn-cs"/>
      </a:defRPr>
    </a:lvl2pPr>
    <a:lvl3pPr marL="914400" algn="l" rtl="0" eaLnBrk="0" fontAlgn="base" hangingPunct="0">
      <a:spcBef>
        <a:spcPct val="0"/>
      </a:spcBef>
      <a:spcAft>
        <a:spcPct val="0"/>
      </a:spcAft>
      <a:defRPr sz="2800" i="1" kern="1200">
        <a:solidFill>
          <a:schemeClr val="bg1"/>
        </a:solidFill>
        <a:latin typeface="Myriad Web" pitchFamily="34" charset="0"/>
        <a:ea typeface="+mn-ea"/>
        <a:cs typeface="+mn-cs"/>
      </a:defRPr>
    </a:lvl3pPr>
    <a:lvl4pPr marL="1371600" algn="l" rtl="0" eaLnBrk="0" fontAlgn="base" hangingPunct="0">
      <a:spcBef>
        <a:spcPct val="0"/>
      </a:spcBef>
      <a:spcAft>
        <a:spcPct val="0"/>
      </a:spcAft>
      <a:defRPr sz="2800" i="1" kern="1200">
        <a:solidFill>
          <a:schemeClr val="bg1"/>
        </a:solidFill>
        <a:latin typeface="Myriad Web" pitchFamily="34" charset="0"/>
        <a:ea typeface="+mn-ea"/>
        <a:cs typeface="+mn-cs"/>
      </a:defRPr>
    </a:lvl4pPr>
    <a:lvl5pPr marL="1828800" algn="l" rtl="0" eaLnBrk="0" fontAlgn="base" hangingPunct="0">
      <a:spcBef>
        <a:spcPct val="0"/>
      </a:spcBef>
      <a:spcAft>
        <a:spcPct val="0"/>
      </a:spcAft>
      <a:defRPr sz="2800" i="1" kern="1200">
        <a:solidFill>
          <a:schemeClr val="bg1"/>
        </a:solidFill>
        <a:latin typeface="Myriad Web" pitchFamily="34" charset="0"/>
        <a:ea typeface="+mn-ea"/>
        <a:cs typeface="+mn-cs"/>
      </a:defRPr>
    </a:lvl5pPr>
    <a:lvl6pPr marL="2286000" algn="l" defTabSz="914400" rtl="0" eaLnBrk="1" latinLnBrk="0" hangingPunct="1">
      <a:defRPr sz="2800" i="1" kern="1200">
        <a:solidFill>
          <a:schemeClr val="bg1"/>
        </a:solidFill>
        <a:latin typeface="Myriad Web" pitchFamily="34" charset="0"/>
        <a:ea typeface="+mn-ea"/>
        <a:cs typeface="+mn-cs"/>
      </a:defRPr>
    </a:lvl6pPr>
    <a:lvl7pPr marL="2743200" algn="l" defTabSz="914400" rtl="0" eaLnBrk="1" latinLnBrk="0" hangingPunct="1">
      <a:defRPr sz="2800" i="1" kern="1200">
        <a:solidFill>
          <a:schemeClr val="bg1"/>
        </a:solidFill>
        <a:latin typeface="Myriad Web" pitchFamily="34" charset="0"/>
        <a:ea typeface="+mn-ea"/>
        <a:cs typeface="+mn-cs"/>
      </a:defRPr>
    </a:lvl7pPr>
    <a:lvl8pPr marL="3200400" algn="l" defTabSz="914400" rtl="0" eaLnBrk="1" latinLnBrk="0" hangingPunct="1">
      <a:defRPr sz="2800" i="1" kern="1200">
        <a:solidFill>
          <a:schemeClr val="bg1"/>
        </a:solidFill>
        <a:latin typeface="Myriad Web" pitchFamily="34" charset="0"/>
        <a:ea typeface="+mn-ea"/>
        <a:cs typeface="+mn-cs"/>
      </a:defRPr>
    </a:lvl8pPr>
    <a:lvl9pPr marL="3657600" algn="l" defTabSz="914400" rtl="0" eaLnBrk="1" latinLnBrk="0" hangingPunct="1">
      <a:defRPr sz="2800" i="1" kern="1200">
        <a:solidFill>
          <a:schemeClr val="bg1"/>
        </a:solidFill>
        <a:latin typeface="Myriad Web"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00"/>
    <a:srgbClr val="996633"/>
    <a:srgbClr val="FF3300"/>
    <a:srgbClr val="66CCFF"/>
    <a:srgbClr val="FFFF00"/>
    <a:srgbClr val="33CC33"/>
    <a:srgbClr val="008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523" autoAdjust="0"/>
  </p:normalViewPr>
  <p:slideViewPr>
    <p:cSldViewPr>
      <p:cViewPr varScale="1">
        <p:scale>
          <a:sx n="100" d="100"/>
          <a:sy n="100" d="100"/>
        </p:scale>
        <p:origin x="187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1770" y="-102"/>
      </p:cViewPr>
      <p:guideLst>
        <p:guide orient="horz" pos="3224"/>
        <p:guide pos="2237"/>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B26165-CC2A-4233-BB4A-9E192744E157}" type="doc">
      <dgm:prSet loTypeId="urn:microsoft.com/office/officeart/2005/8/layout/cycle2" loCatId="cycle" qsTypeId="urn:microsoft.com/office/officeart/2005/8/quickstyle/simple1" qsCatId="simple" csTypeId="urn:microsoft.com/office/officeart/2005/8/colors/accent3_2" csCatId="accent3" phldr="1"/>
      <dgm:spPr/>
      <dgm:t>
        <a:bodyPr/>
        <a:lstStyle/>
        <a:p>
          <a:endParaRPr lang="nl-BE"/>
        </a:p>
      </dgm:t>
    </dgm:pt>
    <dgm:pt modelId="{1D11069E-FBA2-4BC6-8A12-18FD3919D73D}">
      <dgm:prSet/>
      <dgm:spPr/>
      <dgm:t>
        <a:bodyPr/>
        <a:lstStyle/>
        <a:p>
          <a:pPr rtl="0"/>
          <a:r>
            <a:rPr lang="nl-BE" dirty="0"/>
            <a:t>Jij </a:t>
          </a:r>
        </a:p>
        <a:p>
          <a:pPr rtl="0"/>
          <a:r>
            <a:rPr lang="nl-BE" dirty="0"/>
            <a:t>= product</a:t>
          </a:r>
        </a:p>
      </dgm:t>
    </dgm:pt>
    <dgm:pt modelId="{56E7BCEC-3C6E-4700-8E19-4F6127BDF637}" type="parTrans" cxnId="{0B13749C-9B98-48EA-AE15-F27D48DC65DB}">
      <dgm:prSet/>
      <dgm:spPr/>
      <dgm:t>
        <a:bodyPr/>
        <a:lstStyle/>
        <a:p>
          <a:endParaRPr lang="nl-BE"/>
        </a:p>
      </dgm:t>
    </dgm:pt>
    <dgm:pt modelId="{4368DF28-BB77-4E90-8D8C-7154D5514A42}" type="sibTrans" cxnId="{0B13749C-9B98-48EA-AE15-F27D48DC65DB}">
      <dgm:prSet/>
      <dgm:spPr/>
      <dgm:t>
        <a:bodyPr/>
        <a:lstStyle/>
        <a:p>
          <a:endParaRPr lang="nl-BE"/>
        </a:p>
      </dgm:t>
    </dgm:pt>
    <dgm:pt modelId="{A886F931-F27D-48E5-9D20-EE3E6BA32EFC}" type="pres">
      <dgm:prSet presAssocID="{93B26165-CC2A-4233-BB4A-9E192744E157}" presName="cycle" presStyleCnt="0">
        <dgm:presLayoutVars>
          <dgm:dir/>
          <dgm:resizeHandles val="exact"/>
        </dgm:presLayoutVars>
      </dgm:prSet>
      <dgm:spPr/>
    </dgm:pt>
    <dgm:pt modelId="{0E4B3216-BC53-4212-BFD8-872A5D8CCA14}" type="pres">
      <dgm:prSet presAssocID="{1D11069E-FBA2-4BC6-8A12-18FD3919D73D}" presName="node" presStyleLbl="node1" presStyleIdx="0" presStyleCnt="1">
        <dgm:presLayoutVars>
          <dgm:bulletEnabled val="1"/>
        </dgm:presLayoutVars>
      </dgm:prSet>
      <dgm:spPr/>
    </dgm:pt>
  </dgm:ptLst>
  <dgm:cxnLst>
    <dgm:cxn modelId="{A2EE9B90-97A4-4368-B2BC-512374D80763}" type="presOf" srcId="{93B26165-CC2A-4233-BB4A-9E192744E157}" destId="{A886F931-F27D-48E5-9D20-EE3E6BA32EFC}" srcOrd="0" destOrd="0" presId="urn:microsoft.com/office/officeart/2005/8/layout/cycle2"/>
    <dgm:cxn modelId="{0B13749C-9B98-48EA-AE15-F27D48DC65DB}" srcId="{93B26165-CC2A-4233-BB4A-9E192744E157}" destId="{1D11069E-FBA2-4BC6-8A12-18FD3919D73D}" srcOrd="0" destOrd="0" parTransId="{56E7BCEC-3C6E-4700-8E19-4F6127BDF637}" sibTransId="{4368DF28-BB77-4E90-8D8C-7154D5514A42}"/>
    <dgm:cxn modelId="{836736B7-706A-4393-B47B-1A1637080A7A}" type="presOf" srcId="{1D11069E-FBA2-4BC6-8A12-18FD3919D73D}" destId="{0E4B3216-BC53-4212-BFD8-872A5D8CCA14}" srcOrd="0" destOrd="0" presId="urn:microsoft.com/office/officeart/2005/8/layout/cycle2"/>
    <dgm:cxn modelId="{E4628510-A72E-4A6E-AC66-5E0DD49A0F00}" type="presParOf" srcId="{A886F931-F27D-48E5-9D20-EE3E6BA32EFC}" destId="{0E4B3216-BC53-4212-BFD8-872A5D8CCA1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D46EE1-BAB8-465D-ABC4-A0032814B1A6}" type="doc">
      <dgm:prSet loTypeId="urn:microsoft.com/office/officeart/2005/8/layout/arrow6" loCatId="relationship" qsTypeId="urn:microsoft.com/office/officeart/2005/8/quickstyle/simple1" qsCatId="simple" csTypeId="urn:microsoft.com/office/officeart/2005/8/colors/accent3_4" csCatId="accent3" phldr="1"/>
      <dgm:spPr/>
      <dgm:t>
        <a:bodyPr/>
        <a:lstStyle/>
        <a:p>
          <a:endParaRPr lang="nl-BE"/>
        </a:p>
      </dgm:t>
    </dgm:pt>
    <dgm:pt modelId="{68C80319-BA86-49C1-A9B9-24F903E610B1}">
      <dgm:prSet/>
      <dgm:spPr/>
      <dgm:t>
        <a:bodyPr/>
        <a:lstStyle/>
        <a:p>
          <a:pPr rtl="0"/>
          <a:r>
            <a:rPr lang="nl-BE" dirty="0"/>
            <a:t>Thematisch/</a:t>
          </a:r>
        </a:p>
        <a:p>
          <a:pPr rtl="0"/>
          <a:r>
            <a:rPr lang="nl-BE" dirty="0"/>
            <a:t>Chronologisch</a:t>
          </a:r>
        </a:p>
      </dgm:t>
    </dgm:pt>
    <dgm:pt modelId="{054E80CA-857A-447E-B1F9-F2C578C845F1}" type="parTrans" cxnId="{27DD4B35-E5B0-4516-B76E-80E2227980CD}">
      <dgm:prSet/>
      <dgm:spPr/>
      <dgm:t>
        <a:bodyPr/>
        <a:lstStyle/>
        <a:p>
          <a:endParaRPr lang="nl-BE"/>
        </a:p>
      </dgm:t>
    </dgm:pt>
    <dgm:pt modelId="{7DF53369-2878-4E2C-B6C9-E8476F73BE51}" type="sibTrans" cxnId="{27DD4B35-E5B0-4516-B76E-80E2227980CD}">
      <dgm:prSet/>
      <dgm:spPr/>
      <dgm:t>
        <a:bodyPr/>
        <a:lstStyle/>
        <a:p>
          <a:endParaRPr lang="nl-BE"/>
        </a:p>
      </dgm:t>
    </dgm:pt>
    <dgm:pt modelId="{207AEEDD-FE83-4904-ADEF-A6B5D93E7B33}">
      <dgm:prSet/>
      <dgm:spPr/>
      <dgm:t>
        <a:bodyPr/>
        <a:lstStyle/>
        <a:p>
          <a:pPr rtl="0"/>
          <a:r>
            <a:rPr lang="nl-BE"/>
            <a:t>Functioneel</a:t>
          </a:r>
        </a:p>
      </dgm:t>
    </dgm:pt>
    <dgm:pt modelId="{AEE2B88B-2911-4BA6-B11A-9FB82DC0080A}" type="parTrans" cxnId="{49CCD8B8-6770-4F6B-9799-D4A7E1C453DE}">
      <dgm:prSet/>
      <dgm:spPr/>
      <dgm:t>
        <a:bodyPr/>
        <a:lstStyle/>
        <a:p>
          <a:endParaRPr lang="nl-BE"/>
        </a:p>
      </dgm:t>
    </dgm:pt>
    <dgm:pt modelId="{6FB07F6E-033C-41D1-A4AE-1783250EF202}" type="sibTrans" cxnId="{49CCD8B8-6770-4F6B-9799-D4A7E1C453DE}">
      <dgm:prSet/>
      <dgm:spPr/>
      <dgm:t>
        <a:bodyPr/>
        <a:lstStyle/>
        <a:p>
          <a:endParaRPr lang="nl-BE"/>
        </a:p>
      </dgm:t>
    </dgm:pt>
    <dgm:pt modelId="{64C5986D-FE1C-4BF2-BCBB-B0F9A6CB4B8B}" type="pres">
      <dgm:prSet presAssocID="{0BD46EE1-BAB8-465D-ABC4-A0032814B1A6}" presName="compositeShape" presStyleCnt="0">
        <dgm:presLayoutVars>
          <dgm:chMax val="2"/>
          <dgm:dir/>
          <dgm:resizeHandles val="exact"/>
        </dgm:presLayoutVars>
      </dgm:prSet>
      <dgm:spPr/>
    </dgm:pt>
    <dgm:pt modelId="{E1A29450-8B84-4BD9-8871-4F2404AFAE2C}" type="pres">
      <dgm:prSet presAssocID="{0BD46EE1-BAB8-465D-ABC4-A0032814B1A6}" presName="ribbon" presStyleLbl="node1" presStyleIdx="0" presStyleCnt="1"/>
      <dgm:spPr/>
    </dgm:pt>
    <dgm:pt modelId="{92DE52B1-C426-4723-B176-40F02809285F}" type="pres">
      <dgm:prSet presAssocID="{0BD46EE1-BAB8-465D-ABC4-A0032814B1A6}" presName="leftArrowText" presStyleLbl="node1" presStyleIdx="0" presStyleCnt="1">
        <dgm:presLayoutVars>
          <dgm:chMax val="0"/>
          <dgm:bulletEnabled val="1"/>
        </dgm:presLayoutVars>
      </dgm:prSet>
      <dgm:spPr/>
    </dgm:pt>
    <dgm:pt modelId="{E64710A1-8D63-4F90-8702-F220E3693BDC}" type="pres">
      <dgm:prSet presAssocID="{0BD46EE1-BAB8-465D-ABC4-A0032814B1A6}" presName="rightArrowText" presStyleLbl="node1" presStyleIdx="0" presStyleCnt="1">
        <dgm:presLayoutVars>
          <dgm:chMax val="0"/>
          <dgm:bulletEnabled val="1"/>
        </dgm:presLayoutVars>
      </dgm:prSet>
      <dgm:spPr/>
    </dgm:pt>
  </dgm:ptLst>
  <dgm:cxnLst>
    <dgm:cxn modelId="{9C895B02-97EA-45AA-BEFA-3D0B7E324666}" type="presOf" srcId="{0BD46EE1-BAB8-465D-ABC4-A0032814B1A6}" destId="{64C5986D-FE1C-4BF2-BCBB-B0F9A6CB4B8B}" srcOrd="0" destOrd="0" presId="urn:microsoft.com/office/officeart/2005/8/layout/arrow6"/>
    <dgm:cxn modelId="{5CAB7205-9870-407D-98EE-9E8B60F6473F}" type="presOf" srcId="{68C80319-BA86-49C1-A9B9-24F903E610B1}" destId="{92DE52B1-C426-4723-B176-40F02809285F}" srcOrd="0" destOrd="0" presId="urn:microsoft.com/office/officeart/2005/8/layout/arrow6"/>
    <dgm:cxn modelId="{27DD4B35-E5B0-4516-B76E-80E2227980CD}" srcId="{0BD46EE1-BAB8-465D-ABC4-A0032814B1A6}" destId="{68C80319-BA86-49C1-A9B9-24F903E610B1}" srcOrd="0" destOrd="0" parTransId="{054E80CA-857A-447E-B1F9-F2C578C845F1}" sibTransId="{7DF53369-2878-4E2C-B6C9-E8476F73BE51}"/>
    <dgm:cxn modelId="{8C36F298-CC66-4318-8C90-CC5522155620}" type="presOf" srcId="{207AEEDD-FE83-4904-ADEF-A6B5D93E7B33}" destId="{E64710A1-8D63-4F90-8702-F220E3693BDC}" srcOrd="0" destOrd="0" presId="urn:microsoft.com/office/officeart/2005/8/layout/arrow6"/>
    <dgm:cxn modelId="{49CCD8B8-6770-4F6B-9799-D4A7E1C453DE}" srcId="{0BD46EE1-BAB8-465D-ABC4-A0032814B1A6}" destId="{207AEEDD-FE83-4904-ADEF-A6B5D93E7B33}" srcOrd="1" destOrd="0" parTransId="{AEE2B88B-2911-4BA6-B11A-9FB82DC0080A}" sibTransId="{6FB07F6E-033C-41D1-A4AE-1783250EF202}"/>
    <dgm:cxn modelId="{4BA3D815-360E-41ED-B8B4-589D5BB47E19}" type="presParOf" srcId="{64C5986D-FE1C-4BF2-BCBB-B0F9A6CB4B8B}" destId="{E1A29450-8B84-4BD9-8871-4F2404AFAE2C}" srcOrd="0" destOrd="0" presId="urn:microsoft.com/office/officeart/2005/8/layout/arrow6"/>
    <dgm:cxn modelId="{F99A0D9D-6B41-421D-8B28-B0849A3F76AC}" type="presParOf" srcId="{64C5986D-FE1C-4BF2-BCBB-B0F9A6CB4B8B}" destId="{92DE52B1-C426-4723-B176-40F02809285F}" srcOrd="1" destOrd="0" presId="urn:microsoft.com/office/officeart/2005/8/layout/arrow6"/>
    <dgm:cxn modelId="{00C5E90D-489B-4987-899A-7DA74F608147}" type="presParOf" srcId="{64C5986D-FE1C-4BF2-BCBB-B0F9A6CB4B8B}" destId="{E64710A1-8D63-4F90-8702-F220E3693BDC}"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D46EE1-BAB8-465D-ABC4-A0032814B1A6}" type="doc">
      <dgm:prSet loTypeId="urn:microsoft.com/office/officeart/2005/8/layout/arrow6" loCatId="relationship" qsTypeId="urn:microsoft.com/office/officeart/2005/8/quickstyle/simple1" qsCatId="simple" csTypeId="urn:microsoft.com/office/officeart/2005/8/colors/accent3_4" csCatId="accent3" phldr="1"/>
      <dgm:spPr/>
      <dgm:t>
        <a:bodyPr/>
        <a:lstStyle/>
        <a:p>
          <a:endParaRPr lang="nl-BE"/>
        </a:p>
      </dgm:t>
    </dgm:pt>
    <dgm:pt modelId="{68C80319-BA86-49C1-A9B9-24F903E610B1}">
      <dgm:prSet custT="1"/>
      <dgm:spPr/>
      <dgm:t>
        <a:bodyPr/>
        <a:lstStyle/>
        <a:p>
          <a:pPr rtl="0"/>
          <a:r>
            <a:rPr lang="nl-BE" sz="4500" dirty="0"/>
            <a:t>Chronologisch </a:t>
          </a:r>
        </a:p>
      </dgm:t>
    </dgm:pt>
    <dgm:pt modelId="{054E80CA-857A-447E-B1F9-F2C578C845F1}" type="parTrans" cxnId="{27DD4B35-E5B0-4516-B76E-80E2227980CD}">
      <dgm:prSet/>
      <dgm:spPr/>
      <dgm:t>
        <a:bodyPr/>
        <a:lstStyle/>
        <a:p>
          <a:endParaRPr lang="nl-BE"/>
        </a:p>
      </dgm:t>
    </dgm:pt>
    <dgm:pt modelId="{7DF53369-2878-4E2C-B6C9-E8476F73BE51}" type="sibTrans" cxnId="{27DD4B35-E5B0-4516-B76E-80E2227980CD}">
      <dgm:prSet/>
      <dgm:spPr/>
      <dgm:t>
        <a:bodyPr/>
        <a:lstStyle/>
        <a:p>
          <a:endParaRPr lang="nl-BE"/>
        </a:p>
      </dgm:t>
    </dgm:pt>
    <dgm:pt modelId="{207AEEDD-FE83-4904-ADEF-A6B5D93E7B33}">
      <dgm:prSet custT="1"/>
      <dgm:spPr/>
      <dgm:t>
        <a:bodyPr/>
        <a:lstStyle/>
        <a:p>
          <a:pPr rtl="0"/>
          <a:r>
            <a:rPr lang="nl-BE" sz="4500" dirty="0" err="1"/>
            <a:t>Antichronologisch</a:t>
          </a:r>
          <a:endParaRPr lang="nl-BE" sz="4500" dirty="0"/>
        </a:p>
      </dgm:t>
    </dgm:pt>
    <dgm:pt modelId="{AEE2B88B-2911-4BA6-B11A-9FB82DC0080A}" type="parTrans" cxnId="{49CCD8B8-6770-4F6B-9799-D4A7E1C453DE}">
      <dgm:prSet/>
      <dgm:spPr/>
      <dgm:t>
        <a:bodyPr/>
        <a:lstStyle/>
        <a:p>
          <a:endParaRPr lang="nl-BE"/>
        </a:p>
      </dgm:t>
    </dgm:pt>
    <dgm:pt modelId="{6FB07F6E-033C-41D1-A4AE-1783250EF202}" type="sibTrans" cxnId="{49CCD8B8-6770-4F6B-9799-D4A7E1C453DE}">
      <dgm:prSet/>
      <dgm:spPr/>
      <dgm:t>
        <a:bodyPr/>
        <a:lstStyle/>
        <a:p>
          <a:endParaRPr lang="nl-BE"/>
        </a:p>
      </dgm:t>
    </dgm:pt>
    <dgm:pt modelId="{64C5986D-FE1C-4BF2-BCBB-B0F9A6CB4B8B}" type="pres">
      <dgm:prSet presAssocID="{0BD46EE1-BAB8-465D-ABC4-A0032814B1A6}" presName="compositeShape" presStyleCnt="0">
        <dgm:presLayoutVars>
          <dgm:chMax val="2"/>
          <dgm:dir/>
          <dgm:resizeHandles val="exact"/>
        </dgm:presLayoutVars>
      </dgm:prSet>
      <dgm:spPr/>
    </dgm:pt>
    <dgm:pt modelId="{E1A29450-8B84-4BD9-8871-4F2404AFAE2C}" type="pres">
      <dgm:prSet presAssocID="{0BD46EE1-BAB8-465D-ABC4-A0032814B1A6}" presName="ribbon" presStyleLbl="node1" presStyleIdx="0" presStyleCnt="1" custScaleY="94676" custLinFactNeighborX="272" custLinFactNeighborY="723"/>
      <dgm:spPr/>
    </dgm:pt>
    <dgm:pt modelId="{92DE52B1-C426-4723-B176-40F02809285F}" type="pres">
      <dgm:prSet presAssocID="{0BD46EE1-BAB8-465D-ABC4-A0032814B1A6}" presName="leftArrowText" presStyleLbl="node1" presStyleIdx="0" presStyleCnt="1" custScaleX="150761" custLinFactNeighborX="-10225" custLinFactNeighborY="-770">
        <dgm:presLayoutVars>
          <dgm:chMax val="0"/>
          <dgm:bulletEnabled val="1"/>
        </dgm:presLayoutVars>
      </dgm:prSet>
      <dgm:spPr/>
    </dgm:pt>
    <dgm:pt modelId="{E64710A1-8D63-4F90-8702-F220E3693BDC}" type="pres">
      <dgm:prSet presAssocID="{0BD46EE1-BAB8-465D-ABC4-A0032814B1A6}" presName="rightArrowText" presStyleLbl="node1" presStyleIdx="0" presStyleCnt="1" custScaleX="133337" custLinFactNeighborX="9938" custLinFactNeighborY="-2173">
        <dgm:presLayoutVars>
          <dgm:chMax val="0"/>
          <dgm:bulletEnabled val="1"/>
        </dgm:presLayoutVars>
      </dgm:prSet>
      <dgm:spPr/>
    </dgm:pt>
  </dgm:ptLst>
  <dgm:cxnLst>
    <dgm:cxn modelId="{27DD4B35-E5B0-4516-B76E-80E2227980CD}" srcId="{0BD46EE1-BAB8-465D-ABC4-A0032814B1A6}" destId="{68C80319-BA86-49C1-A9B9-24F903E610B1}" srcOrd="0" destOrd="0" parTransId="{054E80CA-857A-447E-B1F9-F2C578C845F1}" sibTransId="{7DF53369-2878-4E2C-B6C9-E8476F73BE51}"/>
    <dgm:cxn modelId="{2EBDE55D-6D2A-462A-A2E9-C175207CC003}" type="presOf" srcId="{207AEEDD-FE83-4904-ADEF-A6B5D93E7B33}" destId="{E64710A1-8D63-4F90-8702-F220E3693BDC}" srcOrd="0" destOrd="0" presId="urn:microsoft.com/office/officeart/2005/8/layout/arrow6"/>
    <dgm:cxn modelId="{47288767-F9C3-4CBB-A01B-020A4660B97D}" type="presOf" srcId="{0BD46EE1-BAB8-465D-ABC4-A0032814B1A6}" destId="{64C5986D-FE1C-4BF2-BCBB-B0F9A6CB4B8B}" srcOrd="0" destOrd="0" presId="urn:microsoft.com/office/officeart/2005/8/layout/arrow6"/>
    <dgm:cxn modelId="{49CCD8B8-6770-4F6B-9799-D4A7E1C453DE}" srcId="{0BD46EE1-BAB8-465D-ABC4-A0032814B1A6}" destId="{207AEEDD-FE83-4904-ADEF-A6B5D93E7B33}" srcOrd="1" destOrd="0" parTransId="{AEE2B88B-2911-4BA6-B11A-9FB82DC0080A}" sibTransId="{6FB07F6E-033C-41D1-A4AE-1783250EF202}"/>
    <dgm:cxn modelId="{7F758CC8-E8E8-4CEC-9D40-0B671A9180D2}" type="presOf" srcId="{68C80319-BA86-49C1-A9B9-24F903E610B1}" destId="{92DE52B1-C426-4723-B176-40F02809285F}" srcOrd="0" destOrd="0" presId="urn:microsoft.com/office/officeart/2005/8/layout/arrow6"/>
    <dgm:cxn modelId="{44E19399-1625-418B-861E-78926CB26BCC}" type="presParOf" srcId="{64C5986D-FE1C-4BF2-BCBB-B0F9A6CB4B8B}" destId="{E1A29450-8B84-4BD9-8871-4F2404AFAE2C}" srcOrd="0" destOrd="0" presId="urn:microsoft.com/office/officeart/2005/8/layout/arrow6"/>
    <dgm:cxn modelId="{B822E934-684F-4EC1-B0B5-C84022A96E4F}" type="presParOf" srcId="{64C5986D-FE1C-4BF2-BCBB-B0F9A6CB4B8B}" destId="{92DE52B1-C426-4723-B176-40F02809285F}" srcOrd="1" destOrd="0" presId="urn:microsoft.com/office/officeart/2005/8/layout/arrow6"/>
    <dgm:cxn modelId="{D147E9F4-6877-47D1-A924-88FC02C8B84D}" type="presParOf" srcId="{64C5986D-FE1C-4BF2-BCBB-B0F9A6CB4B8B}" destId="{E64710A1-8D63-4F90-8702-F220E3693BDC}"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E7BB1A-4529-4746-89CF-1805D559CD25}" type="doc">
      <dgm:prSet loTypeId="urn:microsoft.com/office/officeart/2005/8/layout/hChevron3" loCatId="process" qsTypeId="urn:microsoft.com/office/officeart/2005/8/quickstyle/simple1" qsCatId="simple" csTypeId="urn:microsoft.com/office/officeart/2005/8/colors/accent3_3" csCatId="accent3" phldr="1"/>
      <dgm:spPr/>
      <dgm:t>
        <a:bodyPr/>
        <a:lstStyle/>
        <a:p>
          <a:endParaRPr lang="nl-BE"/>
        </a:p>
      </dgm:t>
    </dgm:pt>
    <dgm:pt modelId="{943ABA7A-6839-4CB1-B746-6458975B892B}">
      <dgm:prSet custT="1"/>
      <dgm:spPr/>
      <dgm:t>
        <a:bodyPr/>
        <a:lstStyle/>
        <a:p>
          <a:pPr rtl="0"/>
          <a:r>
            <a:rPr lang="nl-BE" sz="2400" dirty="0"/>
            <a:t>studieperiode</a:t>
          </a:r>
          <a:r>
            <a:rPr lang="nl-BE" sz="1400" dirty="0"/>
            <a:t>	</a:t>
          </a:r>
        </a:p>
      </dgm:t>
    </dgm:pt>
    <dgm:pt modelId="{3E343A65-6783-442D-ADDB-0FF75A3EBBCA}" type="parTrans" cxnId="{43C306C0-835F-4D13-9128-45144013AB8E}">
      <dgm:prSet/>
      <dgm:spPr/>
      <dgm:t>
        <a:bodyPr/>
        <a:lstStyle/>
        <a:p>
          <a:endParaRPr lang="nl-BE"/>
        </a:p>
      </dgm:t>
    </dgm:pt>
    <dgm:pt modelId="{3A35C6E3-9894-413D-855A-788422598FC6}" type="sibTrans" cxnId="{43C306C0-835F-4D13-9128-45144013AB8E}">
      <dgm:prSet/>
      <dgm:spPr/>
      <dgm:t>
        <a:bodyPr/>
        <a:lstStyle/>
        <a:p>
          <a:endParaRPr lang="nl-BE"/>
        </a:p>
      </dgm:t>
    </dgm:pt>
    <dgm:pt modelId="{5065587E-44C9-48F1-BABC-136248F015FC}">
      <dgm:prSet custT="1"/>
      <dgm:spPr/>
      <dgm:t>
        <a:bodyPr/>
        <a:lstStyle/>
        <a:p>
          <a:pPr rtl="0"/>
          <a:r>
            <a:rPr lang="nl-BE" sz="2400" dirty="0"/>
            <a:t>naam diploma	</a:t>
          </a:r>
        </a:p>
      </dgm:t>
    </dgm:pt>
    <dgm:pt modelId="{4A7B902B-B82E-4122-9116-E72F56C2625D}" type="parTrans" cxnId="{C6DDCA6E-A265-467B-B63B-D8EA8F248C14}">
      <dgm:prSet/>
      <dgm:spPr/>
      <dgm:t>
        <a:bodyPr/>
        <a:lstStyle/>
        <a:p>
          <a:endParaRPr lang="nl-BE"/>
        </a:p>
      </dgm:t>
    </dgm:pt>
    <dgm:pt modelId="{30874255-3ABF-46CF-ABD9-3DCA427FD51E}" type="sibTrans" cxnId="{C6DDCA6E-A265-467B-B63B-D8EA8F248C14}">
      <dgm:prSet/>
      <dgm:spPr/>
      <dgm:t>
        <a:bodyPr/>
        <a:lstStyle/>
        <a:p>
          <a:endParaRPr lang="nl-BE"/>
        </a:p>
      </dgm:t>
    </dgm:pt>
    <dgm:pt modelId="{ACC98AC5-34A4-43B8-B503-6ED948EBBE06}">
      <dgm:prSet custT="1"/>
      <dgm:spPr/>
      <dgm:t>
        <a:bodyPr/>
        <a:lstStyle/>
        <a:p>
          <a:pPr rtl="0"/>
          <a:endParaRPr lang="nl-BE" sz="2000" dirty="0"/>
        </a:p>
        <a:p>
          <a:pPr rtl="0"/>
          <a:r>
            <a:rPr lang="nl-BE" sz="2400" dirty="0" err="1"/>
            <a:t>onderwijs-instelling</a:t>
          </a:r>
          <a:r>
            <a:rPr lang="nl-BE" sz="1400" dirty="0"/>
            <a:t>		</a:t>
          </a:r>
        </a:p>
      </dgm:t>
    </dgm:pt>
    <dgm:pt modelId="{E6516A7C-0F51-48AC-A4AE-76CEBD5CAD83}" type="parTrans" cxnId="{B929148E-3EC1-4A3D-A361-C4F33D3E138E}">
      <dgm:prSet/>
      <dgm:spPr/>
      <dgm:t>
        <a:bodyPr/>
        <a:lstStyle/>
        <a:p>
          <a:endParaRPr lang="nl-BE"/>
        </a:p>
      </dgm:t>
    </dgm:pt>
    <dgm:pt modelId="{7C08F07D-81DB-4A80-BDEA-ACFB8FD242D7}" type="sibTrans" cxnId="{B929148E-3EC1-4A3D-A361-C4F33D3E138E}">
      <dgm:prSet/>
      <dgm:spPr/>
      <dgm:t>
        <a:bodyPr/>
        <a:lstStyle/>
        <a:p>
          <a:endParaRPr lang="nl-BE"/>
        </a:p>
      </dgm:t>
    </dgm:pt>
    <dgm:pt modelId="{B98C1B69-DD0E-4015-8E4C-AAD696B10768}">
      <dgm:prSet custT="1"/>
      <dgm:spPr/>
      <dgm:t>
        <a:bodyPr/>
        <a:lstStyle/>
        <a:p>
          <a:pPr rtl="0"/>
          <a:r>
            <a:rPr lang="nl-BE" sz="2400" dirty="0"/>
            <a:t>plaats</a:t>
          </a:r>
          <a:endParaRPr lang="nl-BE" sz="2000" dirty="0"/>
        </a:p>
      </dgm:t>
    </dgm:pt>
    <dgm:pt modelId="{38F88B5E-0238-4535-8B75-F0B2D1DB92A0}" type="parTrans" cxnId="{60E119AB-8A67-4694-B97B-A5AB6EF551B4}">
      <dgm:prSet/>
      <dgm:spPr/>
      <dgm:t>
        <a:bodyPr/>
        <a:lstStyle/>
        <a:p>
          <a:endParaRPr lang="nl-BE"/>
        </a:p>
      </dgm:t>
    </dgm:pt>
    <dgm:pt modelId="{F8D44958-1858-4804-A979-C85CBA626265}" type="sibTrans" cxnId="{60E119AB-8A67-4694-B97B-A5AB6EF551B4}">
      <dgm:prSet/>
      <dgm:spPr/>
      <dgm:t>
        <a:bodyPr/>
        <a:lstStyle/>
        <a:p>
          <a:endParaRPr lang="nl-BE"/>
        </a:p>
      </dgm:t>
    </dgm:pt>
    <dgm:pt modelId="{D26F50D0-9CF8-45DA-853C-CEBC8A276F6F}" type="pres">
      <dgm:prSet presAssocID="{A5E7BB1A-4529-4746-89CF-1805D559CD25}" presName="Name0" presStyleCnt="0">
        <dgm:presLayoutVars>
          <dgm:dir/>
          <dgm:resizeHandles val="exact"/>
        </dgm:presLayoutVars>
      </dgm:prSet>
      <dgm:spPr/>
    </dgm:pt>
    <dgm:pt modelId="{621E6F98-157E-449D-905D-FF9BFC80F37C}" type="pres">
      <dgm:prSet presAssocID="{943ABA7A-6839-4CB1-B746-6458975B892B}" presName="parTxOnly" presStyleLbl="node1" presStyleIdx="0" presStyleCnt="4">
        <dgm:presLayoutVars>
          <dgm:bulletEnabled val="1"/>
        </dgm:presLayoutVars>
      </dgm:prSet>
      <dgm:spPr/>
    </dgm:pt>
    <dgm:pt modelId="{0A34F8BD-D4FD-4AF5-812E-77E8E1BE67FF}" type="pres">
      <dgm:prSet presAssocID="{3A35C6E3-9894-413D-855A-788422598FC6}" presName="parSpace" presStyleCnt="0"/>
      <dgm:spPr/>
    </dgm:pt>
    <dgm:pt modelId="{F74B233C-B951-4A50-8742-44634FDF6E55}" type="pres">
      <dgm:prSet presAssocID="{5065587E-44C9-48F1-BABC-136248F015FC}" presName="parTxOnly" presStyleLbl="node1" presStyleIdx="1" presStyleCnt="4">
        <dgm:presLayoutVars>
          <dgm:bulletEnabled val="1"/>
        </dgm:presLayoutVars>
      </dgm:prSet>
      <dgm:spPr/>
    </dgm:pt>
    <dgm:pt modelId="{C5CC1FA3-6869-459A-8A6D-5B6C80CEB38F}" type="pres">
      <dgm:prSet presAssocID="{30874255-3ABF-46CF-ABD9-3DCA427FD51E}" presName="parSpace" presStyleCnt="0"/>
      <dgm:spPr/>
    </dgm:pt>
    <dgm:pt modelId="{A45D9249-3A17-4467-B0D2-57FB83830A51}" type="pres">
      <dgm:prSet presAssocID="{ACC98AC5-34A4-43B8-B503-6ED948EBBE06}" presName="parTxOnly" presStyleLbl="node1" presStyleIdx="2" presStyleCnt="4">
        <dgm:presLayoutVars>
          <dgm:bulletEnabled val="1"/>
        </dgm:presLayoutVars>
      </dgm:prSet>
      <dgm:spPr/>
    </dgm:pt>
    <dgm:pt modelId="{469B9934-3FE3-481D-B3F5-5A36B33D1726}" type="pres">
      <dgm:prSet presAssocID="{7C08F07D-81DB-4A80-BDEA-ACFB8FD242D7}" presName="parSpace" presStyleCnt="0"/>
      <dgm:spPr/>
    </dgm:pt>
    <dgm:pt modelId="{626868A4-ECEA-423F-BF88-0C16C7238A76}" type="pres">
      <dgm:prSet presAssocID="{B98C1B69-DD0E-4015-8E4C-AAD696B10768}" presName="parTxOnly" presStyleLbl="node1" presStyleIdx="3" presStyleCnt="4">
        <dgm:presLayoutVars>
          <dgm:bulletEnabled val="1"/>
        </dgm:presLayoutVars>
      </dgm:prSet>
      <dgm:spPr/>
    </dgm:pt>
  </dgm:ptLst>
  <dgm:cxnLst>
    <dgm:cxn modelId="{473A151E-CB80-4164-8130-AB5279F979DC}" type="presOf" srcId="{5065587E-44C9-48F1-BABC-136248F015FC}" destId="{F74B233C-B951-4A50-8742-44634FDF6E55}" srcOrd="0" destOrd="0" presId="urn:microsoft.com/office/officeart/2005/8/layout/hChevron3"/>
    <dgm:cxn modelId="{C6DDCA6E-A265-467B-B63B-D8EA8F248C14}" srcId="{A5E7BB1A-4529-4746-89CF-1805D559CD25}" destId="{5065587E-44C9-48F1-BABC-136248F015FC}" srcOrd="1" destOrd="0" parTransId="{4A7B902B-B82E-4122-9116-E72F56C2625D}" sibTransId="{30874255-3ABF-46CF-ABD9-3DCA427FD51E}"/>
    <dgm:cxn modelId="{C6A00677-561E-4A94-BBF4-2AC0A00694E2}" type="presOf" srcId="{943ABA7A-6839-4CB1-B746-6458975B892B}" destId="{621E6F98-157E-449D-905D-FF9BFC80F37C}" srcOrd="0" destOrd="0" presId="urn:microsoft.com/office/officeart/2005/8/layout/hChevron3"/>
    <dgm:cxn modelId="{326C7687-91CD-4148-A4C9-F7CAAF045E60}" type="presOf" srcId="{B98C1B69-DD0E-4015-8E4C-AAD696B10768}" destId="{626868A4-ECEA-423F-BF88-0C16C7238A76}" srcOrd="0" destOrd="0" presId="urn:microsoft.com/office/officeart/2005/8/layout/hChevron3"/>
    <dgm:cxn modelId="{B929148E-3EC1-4A3D-A361-C4F33D3E138E}" srcId="{A5E7BB1A-4529-4746-89CF-1805D559CD25}" destId="{ACC98AC5-34A4-43B8-B503-6ED948EBBE06}" srcOrd="2" destOrd="0" parTransId="{E6516A7C-0F51-48AC-A4AE-76CEBD5CAD83}" sibTransId="{7C08F07D-81DB-4A80-BDEA-ACFB8FD242D7}"/>
    <dgm:cxn modelId="{60E119AB-8A67-4694-B97B-A5AB6EF551B4}" srcId="{A5E7BB1A-4529-4746-89CF-1805D559CD25}" destId="{B98C1B69-DD0E-4015-8E4C-AAD696B10768}" srcOrd="3" destOrd="0" parTransId="{38F88B5E-0238-4535-8B75-F0B2D1DB92A0}" sibTransId="{F8D44958-1858-4804-A979-C85CBA626265}"/>
    <dgm:cxn modelId="{C45106AF-E1EF-40FB-8A9C-B3BC973DA2D0}" type="presOf" srcId="{ACC98AC5-34A4-43B8-B503-6ED948EBBE06}" destId="{A45D9249-3A17-4467-B0D2-57FB83830A51}" srcOrd="0" destOrd="0" presId="urn:microsoft.com/office/officeart/2005/8/layout/hChevron3"/>
    <dgm:cxn modelId="{43C306C0-835F-4D13-9128-45144013AB8E}" srcId="{A5E7BB1A-4529-4746-89CF-1805D559CD25}" destId="{943ABA7A-6839-4CB1-B746-6458975B892B}" srcOrd="0" destOrd="0" parTransId="{3E343A65-6783-442D-ADDB-0FF75A3EBBCA}" sibTransId="{3A35C6E3-9894-413D-855A-788422598FC6}"/>
    <dgm:cxn modelId="{F12EFBDA-40EE-4E73-8BA2-57E21E72D5F3}" type="presOf" srcId="{A5E7BB1A-4529-4746-89CF-1805D559CD25}" destId="{D26F50D0-9CF8-45DA-853C-CEBC8A276F6F}" srcOrd="0" destOrd="0" presId="urn:microsoft.com/office/officeart/2005/8/layout/hChevron3"/>
    <dgm:cxn modelId="{205F4EC9-3499-462A-8599-BE22DB316EA4}" type="presParOf" srcId="{D26F50D0-9CF8-45DA-853C-CEBC8A276F6F}" destId="{621E6F98-157E-449D-905D-FF9BFC80F37C}" srcOrd="0" destOrd="0" presId="urn:microsoft.com/office/officeart/2005/8/layout/hChevron3"/>
    <dgm:cxn modelId="{F660990F-07BF-43E1-A5D3-836562EA43A4}" type="presParOf" srcId="{D26F50D0-9CF8-45DA-853C-CEBC8A276F6F}" destId="{0A34F8BD-D4FD-4AF5-812E-77E8E1BE67FF}" srcOrd="1" destOrd="0" presId="urn:microsoft.com/office/officeart/2005/8/layout/hChevron3"/>
    <dgm:cxn modelId="{AD95E3CC-6E37-4C09-9CAC-6CC5B6465D25}" type="presParOf" srcId="{D26F50D0-9CF8-45DA-853C-CEBC8A276F6F}" destId="{F74B233C-B951-4A50-8742-44634FDF6E55}" srcOrd="2" destOrd="0" presId="urn:microsoft.com/office/officeart/2005/8/layout/hChevron3"/>
    <dgm:cxn modelId="{92BD9F40-36A2-4E5C-8846-CAA948EC48E2}" type="presParOf" srcId="{D26F50D0-9CF8-45DA-853C-CEBC8A276F6F}" destId="{C5CC1FA3-6869-459A-8A6D-5B6C80CEB38F}" srcOrd="3" destOrd="0" presId="urn:microsoft.com/office/officeart/2005/8/layout/hChevron3"/>
    <dgm:cxn modelId="{4502133F-C086-4F3F-8318-2C66804DAB58}" type="presParOf" srcId="{D26F50D0-9CF8-45DA-853C-CEBC8A276F6F}" destId="{A45D9249-3A17-4467-B0D2-57FB83830A51}" srcOrd="4" destOrd="0" presId="urn:microsoft.com/office/officeart/2005/8/layout/hChevron3"/>
    <dgm:cxn modelId="{FE12ECD3-1925-431D-AB6E-999C498387F0}" type="presParOf" srcId="{D26F50D0-9CF8-45DA-853C-CEBC8A276F6F}" destId="{469B9934-3FE3-481D-B3F5-5A36B33D1726}" srcOrd="5" destOrd="0" presId="urn:microsoft.com/office/officeart/2005/8/layout/hChevron3"/>
    <dgm:cxn modelId="{49201535-2FD5-4D30-A32A-1BB379B6C4AD}" type="presParOf" srcId="{D26F50D0-9CF8-45DA-853C-CEBC8A276F6F}" destId="{626868A4-ECEA-423F-BF88-0C16C7238A7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6DC927-30B7-47FF-8105-3AE486A8E7CA}" type="doc">
      <dgm:prSet loTypeId="urn:microsoft.com/office/officeart/2005/8/layout/orgChart1" loCatId="hierarchy" qsTypeId="urn:microsoft.com/office/officeart/2005/8/quickstyle/simple1" qsCatId="simple" csTypeId="urn:microsoft.com/office/officeart/2005/8/colors/accent3_3" csCatId="accent3"/>
      <dgm:spPr/>
      <dgm:t>
        <a:bodyPr/>
        <a:lstStyle/>
        <a:p>
          <a:endParaRPr lang="nl-BE"/>
        </a:p>
      </dgm:t>
    </dgm:pt>
    <dgm:pt modelId="{0BEECA7D-EBA1-47D8-A915-B1C55F3C15B0}">
      <dgm:prSet/>
      <dgm:spPr/>
      <dgm:t>
        <a:bodyPr/>
        <a:lstStyle/>
        <a:p>
          <a:pPr rtl="0"/>
          <a:r>
            <a:rPr lang="nl-BE"/>
            <a:t>Aanleiding</a:t>
          </a:r>
        </a:p>
      </dgm:t>
    </dgm:pt>
    <dgm:pt modelId="{8BD8EFEA-9475-4A8A-A177-80BC1B3D4A8C}" type="parTrans" cxnId="{A1272E1A-1ACD-474F-91D8-DC22FF18E6D0}">
      <dgm:prSet/>
      <dgm:spPr/>
      <dgm:t>
        <a:bodyPr/>
        <a:lstStyle/>
        <a:p>
          <a:endParaRPr lang="nl-BE"/>
        </a:p>
      </dgm:t>
    </dgm:pt>
    <dgm:pt modelId="{D4C0F9AE-5B94-4ACE-8CE1-F222EAEA4AF0}" type="sibTrans" cxnId="{A1272E1A-1ACD-474F-91D8-DC22FF18E6D0}">
      <dgm:prSet/>
      <dgm:spPr/>
      <dgm:t>
        <a:bodyPr/>
        <a:lstStyle/>
        <a:p>
          <a:endParaRPr lang="nl-BE"/>
        </a:p>
      </dgm:t>
    </dgm:pt>
    <dgm:pt modelId="{0B94B7C3-173F-4571-BA30-FBCCF66BB4B1}">
      <dgm:prSet/>
      <dgm:spPr/>
      <dgm:t>
        <a:bodyPr/>
        <a:lstStyle/>
        <a:p>
          <a:pPr rtl="0"/>
          <a:r>
            <a:rPr lang="nl-BE"/>
            <a:t>Motivatie</a:t>
          </a:r>
        </a:p>
      </dgm:t>
    </dgm:pt>
    <dgm:pt modelId="{9E7ED1A3-62FB-41CB-9607-2789B5108AE4}" type="parTrans" cxnId="{697D18FF-2B3B-4D7A-897F-E9578A210B39}">
      <dgm:prSet/>
      <dgm:spPr/>
      <dgm:t>
        <a:bodyPr/>
        <a:lstStyle/>
        <a:p>
          <a:endParaRPr lang="nl-BE"/>
        </a:p>
      </dgm:t>
    </dgm:pt>
    <dgm:pt modelId="{E90C573F-8D75-437E-BFB4-18533CA23FB3}" type="sibTrans" cxnId="{697D18FF-2B3B-4D7A-897F-E9578A210B39}">
      <dgm:prSet/>
      <dgm:spPr/>
      <dgm:t>
        <a:bodyPr/>
        <a:lstStyle/>
        <a:p>
          <a:endParaRPr lang="nl-BE"/>
        </a:p>
      </dgm:t>
    </dgm:pt>
    <dgm:pt modelId="{5394529C-E4FD-42BC-BA57-9378F99D084C}" type="pres">
      <dgm:prSet presAssocID="{9A6DC927-30B7-47FF-8105-3AE486A8E7CA}" presName="hierChild1" presStyleCnt="0">
        <dgm:presLayoutVars>
          <dgm:orgChart val="1"/>
          <dgm:chPref val="1"/>
          <dgm:dir/>
          <dgm:animOne val="branch"/>
          <dgm:animLvl val="lvl"/>
          <dgm:resizeHandles/>
        </dgm:presLayoutVars>
      </dgm:prSet>
      <dgm:spPr/>
    </dgm:pt>
    <dgm:pt modelId="{CAB22F31-21A1-4030-9762-5FBB6C2C7B72}" type="pres">
      <dgm:prSet presAssocID="{0BEECA7D-EBA1-47D8-A915-B1C55F3C15B0}" presName="hierRoot1" presStyleCnt="0">
        <dgm:presLayoutVars>
          <dgm:hierBranch val="init"/>
        </dgm:presLayoutVars>
      </dgm:prSet>
      <dgm:spPr/>
    </dgm:pt>
    <dgm:pt modelId="{4FFC97B9-7978-444C-B416-7B4902A9725C}" type="pres">
      <dgm:prSet presAssocID="{0BEECA7D-EBA1-47D8-A915-B1C55F3C15B0}" presName="rootComposite1" presStyleCnt="0"/>
      <dgm:spPr/>
    </dgm:pt>
    <dgm:pt modelId="{D5A8AEDB-BC30-4893-9B73-D6FB764C6953}" type="pres">
      <dgm:prSet presAssocID="{0BEECA7D-EBA1-47D8-A915-B1C55F3C15B0}" presName="rootText1" presStyleLbl="node0" presStyleIdx="0" presStyleCnt="2">
        <dgm:presLayoutVars>
          <dgm:chPref val="3"/>
        </dgm:presLayoutVars>
      </dgm:prSet>
      <dgm:spPr/>
    </dgm:pt>
    <dgm:pt modelId="{B897647F-3DC7-4AEF-9F1A-30CFA39F719B}" type="pres">
      <dgm:prSet presAssocID="{0BEECA7D-EBA1-47D8-A915-B1C55F3C15B0}" presName="rootConnector1" presStyleLbl="node1" presStyleIdx="0" presStyleCnt="0"/>
      <dgm:spPr/>
    </dgm:pt>
    <dgm:pt modelId="{16D086C8-C7BE-4605-9F7E-BC877D2DF92E}" type="pres">
      <dgm:prSet presAssocID="{0BEECA7D-EBA1-47D8-A915-B1C55F3C15B0}" presName="hierChild2" presStyleCnt="0"/>
      <dgm:spPr/>
    </dgm:pt>
    <dgm:pt modelId="{450AE77F-62E4-422B-BCD5-2D89AE615FD6}" type="pres">
      <dgm:prSet presAssocID="{0BEECA7D-EBA1-47D8-A915-B1C55F3C15B0}" presName="hierChild3" presStyleCnt="0"/>
      <dgm:spPr/>
    </dgm:pt>
    <dgm:pt modelId="{47E7A020-B0F6-4BBF-93E3-B4E5C45EBA9F}" type="pres">
      <dgm:prSet presAssocID="{0B94B7C3-173F-4571-BA30-FBCCF66BB4B1}" presName="hierRoot1" presStyleCnt="0">
        <dgm:presLayoutVars>
          <dgm:hierBranch val="init"/>
        </dgm:presLayoutVars>
      </dgm:prSet>
      <dgm:spPr/>
    </dgm:pt>
    <dgm:pt modelId="{FE61CE59-0FDD-4D5B-8915-6399BB2EB5FC}" type="pres">
      <dgm:prSet presAssocID="{0B94B7C3-173F-4571-BA30-FBCCF66BB4B1}" presName="rootComposite1" presStyleCnt="0"/>
      <dgm:spPr/>
    </dgm:pt>
    <dgm:pt modelId="{019DB111-ADDE-4ED2-B0E9-485040F36AEC}" type="pres">
      <dgm:prSet presAssocID="{0B94B7C3-173F-4571-BA30-FBCCF66BB4B1}" presName="rootText1" presStyleLbl="node0" presStyleIdx="1" presStyleCnt="2">
        <dgm:presLayoutVars>
          <dgm:chPref val="3"/>
        </dgm:presLayoutVars>
      </dgm:prSet>
      <dgm:spPr/>
    </dgm:pt>
    <dgm:pt modelId="{44F04EA0-0500-4E6B-8409-2C78AF63D667}" type="pres">
      <dgm:prSet presAssocID="{0B94B7C3-173F-4571-BA30-FBCCF66BB4B1}" presName="rootConnector1" presStyleLbl="node1" presStyleIdx="0" presStyleCnt="0"/>
      <dgm:spPr/>
    </dgm:pt>
    <dgm:pt modelId="{C1A0CD4B-D3A0-4758-8824-4EF9A27AE767}" type="pres">
      <dgm:prSet presAssocID="{0B94B7C3-173F-4571-BA30-FBCCF66BB4B1}" presName="hierChild2" presStyleCnt="0"/>
      <dgm:spPr/>
    </dgm:pt>
    <dgm:pt modelId="{1E7C9FF0-5262-4136-BC64-4D888C54183B}" type="pres">
      <dgm:prSet presAssocID="{0B94B7C3-173F-4571-BA30-FBCCF66BB4B1}" presName="hierChild3" presStyleCnt="0"/>
      <dgm:spPr/>
    </dgm:pt>
  </dgm:ptLst>
  <dgm:cxnLst>
    <dgm:cxn modelId="{7CA9FD08-B454-4A25-AB6E-32CEF9F6896A}" type="presOf" srcId="{0BEECA7D-EBA1-47D8-A915-B1C55F3C15B0}" destId="{D5A8AEDB-BC30-4893-9B73-D6FB764C6953}" srcOrd="0" destOrd="0" presId="urn:microsoft.com/office/officeart/2005/8/layout/orgChart1"/>
    <dgm:cxn modelId="{920FF710-A882-45D1-B137-15B1EA68F7EB}" type="presOf" srcId="{0B94B7C3-173F-4571-BA30-FBCCF66BB4B1}" destId="{019DB111-ADDE-4ED2-B0E9-485040F36AEC}" srcOrd="0" destOrd="0" presId="urn:microsoft.com/office/officeart/2005/8/layout/orgChart1"/>
    <dgm:cxn modelId="{A1272E1A-1ACD-474F-91D8-DC22FF18E6D0}" srcId="{9A6DC927-30B7-47FF-8105-3AE486A8E7CA}" destId="{0BEECA7D-EBA1-47D8-A915-B1C55F3C15B0}" srcOrd="0" destOrd="0" parTransId="{8BD8EFEA-9475-4A8A-A177-80BC1B3D4A8C}" sibTransId="{D4C0F9AE-5B94-4ACE-8CE1-F222EAEA4AF0}"/>
    <dgm:cxn modelId="{A9CF4156-9FC0-4C65-BC0E-F065E52895A7}" type="presOf" srcId="{9A6DC927-30B7-47FF-8105-3AE486A8E7CA}" destId="{5394529C-E4FD-42BC-BA57-9378F99D084C}" srcOrd="0" destOrd="0" presId="urn:microsoft.com/office/officeart/2005/8/layout/orgChart1"/>
    <dgm:cxn modelId="{56BE5DDE-3955-4794-999D-68C98C70C7A2}" type="presOf" srcId="{0B94B7C3-173F-4571-BA30-FBCCF66BB4B1}" destId="{44F04EA0-0500-4E6B-8409-2C78AF63D667}" srcOrd="1" destOrd="0" presId="urn:microsoft.com/office/officeart/2005/8/layout/orgChart1"/>
    <dgm:cxn modelId="{9900D4F1-DADF-4341-B32E-61A4711DB5C3}" type="presOf" srcId="{0BEECA7D-EBA1-47D8-A915-B1C55F3C15B0}" destId="{B897647F-3DC7-4AEF-9F1A-30CFA39F719B}" srcOrd="1" destOrd="0" presId="urn:microsoft.com/office/officeart/2005/8/layout/orgChart1"/>
    <dgm:cxn modelId="{697D18FF-2B3B-4D7A-897F-E9578A210B39}" srcId="{9A6DC927-30B7-47FF-8105-3AE486A8E7CA}" destId="{0B94B7C3-173F-4571-BA30-FBCCF66BB4B1}" srcOrd="1" destOrd="0" parTransId="{9E7ED1A3-62FB-41CB-9607-2789B5108AE4}" sibTransId="{E90C573F-8D75-437E-BFB4-18533CA23FB3}"/>
    <dgm:cxn modelId="{5FF8DC22-32F5-4153-B6B7-CE1253C619A7}" type="presParOf" srcId="{5394529C-E4FD-42BC-BA57-9378F99D084C}" destId="{CAB22F31-21A1-4030-9762-5FBB6C2C7B72}" srcOrd="0" destOrd="0" presId="urn:microsoft.com/office/officeart/2005/8/layout/orgChart1"/>
    <dgm:cxn modelId="{3271E527-D653-4DEB-B2B3-04F9D19362C0}" type="presParOf" srcId="{CAB22F31-21A1-4030-9762-5FBB6C2C7B72}" destId="{4FFC97B9-7978-444C-B416-7B4902A9725C}" srcOrd="0" destOrd="0" presId="urn:microsoft.com/office/officeart/2005/8/layout/orgChart1"/>
    <dgm:cxn modelId="{9BC4F106-7B7A-4522-B05B-FFE570BAEE38}" type="presParOf" srcId="{4FFC97B9-7978-444C-B416-7B4902A9725C}" destId="{D5A8AEDB-BC30-4893-9B73-D6FB764C6953}" srcOrd="0" destOrd="0" presId="urn:microsoft.com/office/officeart/2005/8/layout/orgChart1"/>
    <dgm:cxn modelId="{F7A43B04-6E14-4F22-9F74-DDCB7A4FD9B5}" type="presParOf" srcId="{4FFC97B9-7978-444C-B416-7B4902A9725C}" destId="{B897647F-3DC7-4AEF-9F1A-30CFA39F719B}" srcOrd="1" destOrd="0" presId="urn:microsoft.com/office/officeart/2005/8/layout/orgChart1"/>
    <dgm:cxn modelId="{2AEF5251-7CE0-4112-88DD-AE09AE2924E8}" type="presParOf" srcId="{CAB22F31-21A1-4030-9762-5FBB6C2C7B72}" destId="{16D086C8-C7BE-4605-9F7E-BC877D2DF92E}" srcOrd="1" destOrd="0" presId="urn:microsoft.com/office/officeart/2005/8/layout/orgChart1"/>
    <dgm:cxn modelId="{0F13901D-08E5-4766-B8AE-BF54F8DBCEED}" type="presParOf" srcId="{CAB22F31-21A1-4030-9762-5FBB6C2C7B72}" destId="{450AE77F-62E4-422B-BCD5-2D89AE615FD6}" srcOrd="2" destOrd="0" presId="urn:microsoft.com/office/officeart/2005/8/layout/orgChart1"/>
    <dgm:cxn modelId="{56B9E670-1238-4B80-BECB-58327EF7E904}" type="presParOf" srcId="{5394529C-E4FD-42BC-BA57-9378F99D084C}" destId="{47E7A020-B0F6-4BBF-93E3-B4E5C45EBA9F}" srcOrd="1" destOrd="0" presId="urn:microsoft.com/office/officeart/2005/8/layout/orgChart1"/>
    <dgm:cxn modelId="{5141ED84-5976-4A17-8A6B-B272DC277DE3}" type="presParOf" srcId="{47E7A020-B0F6-4BBF-93E3-B4E5C45EBA9F}" destId="{FE61CE59-0FDD-4D5B-8915-6399BB2EB5FC}" srcOrd="0" destOrd="0" presId="urn:microsoft.com/office/officeart/2005/8/layout/orgChart1"/>
    <dgm:cxn modelId="{95E029C2-0983-4C9E-82B2-42CDDA86D1BF}" type="presParOf" srcId="{FE61CE59-0FDD-4D5B-8915-6399BB2EB5FC}" destId="{019DB111-ADDE-4ED2-B0E9-485040F36AEC}" srcOrd="0" destOrd="0" presId="urn:microsoft.com/office/officeart/2005/8/layout/orgChart1"/>
    <dgm:cxn modelId="{9C5255AC-B3FF-4ED8-8372-0A960523B3A5}" type="presParOf" srcId="{FE61CE59-0FDD-4D5B-8915-6399BB2EB5FC}" destId="{44F04EA0-0500-4E6B-8409-2C78AF63D667}" srcOrd="1" destOrd="0" presId="urn:microsoft.com/office/officeart/2005/8/layout/orgChart1"/>
    <dgm:cxn modelId="{5B10A346-4929-485F-8227-07C8251F514B}" type="presParOf" srcId="{47E7A020-B0F6-4BBF-93E3-B4E5C45EBA9F}" destId="{C1A0CD4B-D3A0-4758-8824-4EF9A27AE767}" srcOrd="1" destOrd="0" presId="urn:microsoft.com/office/officeart/2005/8/layout/orgChart1"/>
    <dgm:cxn modelId="{3F789690-E93C-4C5E-A3F6-25380A8EDAD8}" type="presParOf" srcId="{47E7A020-B0F6-4BBF-93E3-B4E5C45EBA9F}" destId="{1E7C9FF0-5262-4136-BC64-4D888C54183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B3216-BC53-4212-BFD8-872A5D8CCA14}">
      <dsp:nvSpPr>
        <dsp:cNvPr id="0" name=""/>
        <dsp:cNvSpPr/>
      </dsp:nvSpPr>
      <dsp:spPr>
        <a:xfrm>
          <a:off x="1852463" y="645"/>
          <a:ext cx="4524672" cy="4524672"/>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rtl="0">
            <a:lnSpc>
              <a:spcPct val="90000"/>
            </a:lnSpc>
            <a:spcBef>
              <a:spcPct val="0"/>
            </a:spcBef>
            <a:spcAft>
              <a:spcPct val="35000"/>
            </a:spcAft>
            <a:buNone/>
          </a:pPr>
          <a:r>
            <a:rPr lang="nl-BE" sz="6400" kern="1200" dirty="0"/>
            <a:t>Jij </a:t>
          </a:r>
        </a:p>
        <a:p>
          <a:pPr marL="0" lvl="0" indent="0" algn="ctr" defTabSz="2844800" rtl="0">
            <a:lnSpc>
              <a:spcPct val="90000"/>
            </a:lnSpc>
            <a:spcBef>
              <a:spcPct val="0"/>
            </a:spcBef>
            <a:spcAft>
              <a:spcPct val="35000"/>
            </a:spcAft>
            <a:buNone/>
          </a:pPr>
          <a:r>
            <a:rPr lang="nl-BE" sz="6400" kern="1200" dirty="0"/>
            <a:t>= product</a:t>
          </a:r>
        </a:p>
      </dsp:txBody>
      <dsp:txXfrm>
        <a:off x="2515086" y="663268"/>
        <a:ext cx="3199426" cy="3199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29450-8B84-4BD9-8871-4F2404AFAE2C}">
      <dsp:nvSpPr>
        <dsp:cNvPr id="0" name=""/>
        <dsp:cNvSpPr/>
      </dsp:nvSpPr>
      <dsp:spPr>
        <a:xfrm>
          <a:off x="0" y="617061"/>
          <a:ext cx="8229600" cy="3291840"/>
        </a:xfrm>
        <a:prstGeom prst="leftRightRibbon">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DE52B1-C426-4723-B176-40F02809285F}">
      <dsp:nvSpPr>
        <dsp:cNvPr id="0" name=""/>
        <dsp:cNvSpPr/>
      </dsp:nvSpPr>
      <dsp:spPr>
        <a:xfrm>
          <a:off x="987552" y="1193133"/>
          <a:ext cx="2715768" cy="161300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1572" rIns="0" bIns="140970" numCol="1" spcCol="1270" anchor="ctr" anchorCtr="0">
          <a:noAutofit/>
        </a:bodyPr>
        <a:lstStyle/>
        <a:p>
          <a:pPr marL="0" lvl="0" indent="0" algn="ctr" defTabSz="1644650" rtl="0">
            <a:lnSpc>
              <a:spcPct val="90000"/>
            </a:lnSpc>
            <a:spcBef>
              <a:spcPct val="0"/>
            </a:spcBef>
            <a:spcAft>
              <a:spcPct val="35000"/>
            </a:spcAft>
            <a:buNone/>
          </a:pPr>
          <a:r>
            <a:rPr lang="nl-BE" sz="3700" kern="1200" dirty="0"/>
            <a:t>Thematisch/</a:t>
          </a:r>
        </a:p>
        <a:p>
          <a:pPr marL="0" lvl="0" indent="0" algn="ctr" defTabSz="1644650" rtl="0">
            <a:lnSpc>
              <a:spcPct val="90000"/>
            </a:lnSpc>
            <a:spcBef>
              <a:spcPct val="0"/>
            </a:spcBef>
            <a:spcAft>
              <a:spcPct val="35000"/>
            </a:spcAft>
            <a:buNone/>
          </a:pPr>
          <a:r>
            <a:rPr lang="nl-BE" sz="3700" kern="1200" dirty="0"/>
            <a:t>Chronologisch</a:t>
          </a:r>
        </a:p>
      </dsp:txBody>
      <dsp:txXfrm>
        <a:off x="987552" y="1193133"/>
        <a:ext cx="2715768" cy="1613001"/>
      </dsp:txXfrm>
    </dsp:sp>
    <dsp:sp modelId="{E64710A1-8D63-4F90-8702-F220E3693BDC}">
      <dsp:nvSpPr>
        <dsp:cNvPr id="0" name=""/>
        <dsp:cNvSpPr/>
      </dsp:nvSpPr>
      <dsp:spPr>
        <a:xfrm>
          <a:off x="4114800" y="1719827"/>
          <a:ext cx="3209544" cy="161300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1572" rIns="0" bIns="140970" numCol="1" spcCol="1270" anchor="ctr" anchorCtr="0">
          <a:noAutofit/>
        </a:bodyPr>
        <a:lstStyle/>
        <a:p>
          <a:pPr marL="0" lvl="0" indent="0" algn="ctr" defTabSz="1644650" rtl="0">
            <a:lnSpc>
              <a:spcPct val="90000"/>
            </a:lnSpc>
            <a:spcBef>
              <a:spcPct val="0"/>
            </a:spcBef>
            <a:spcAft>
              <a:spcPct val="35000"/>
            </a:spcAft>
            <a:buNone/>
          </a:pPr>
          <a:r>
            <a:rPr lang="nl-BE" sz="3700" kern="1200"/>
            <a:t>Functioneel</a:t>
          </a:r>
        </a:p>
      </dsp:txBody>
      <dsp:txXfrm>
        <a:off x="4114800" y="1719827"/>
        <a:ext cx="3209544" cy="16130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29450-8B84-4BD9-8871-4F2404AFAE2C}">
      <dsp:nvSpPr>
        <dsp:cNvPr id="0" name=""/>
        <dsp:cNvSpPr/>
      </dsp:nvSpPr>
      <dsp:spPr>
        <a:xfrm>
          <a:off x="0" y="690116"/>
          <a:ext cx="8435400" cy="3194519"/>
        </a:xfrm>
        <a:prstGeom prst="leftRightRibbon">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DE52B1-C426-4723-B176-40F02809285F}">
      <dsp:nvSpPr>
        <dsp:cNvPr id="0" name=""/>
        <dsp:cNvSpPr/>
      </dsp:nvSpPr>
      <dsp:spPr>
        <a:xfrm>
          <a:off x="21104" y="1153648"/>
          <a:ext cx="4196706" cy="165333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0020" rIns="0" bIns="171450" numCol="1" spcCol="1270" anchor="ctr" anchorCtr="0">
          <a:noAutofit/>
        </a:bodyPr>
        <a:lstStyle/>
        <a:p>
          <a:pPr marL="0" lvl="0" indent="0" algn="ctr" defTabSz="2000250" rtl="0">
            <a:lnSpc>
              <a:spcPct val="90000"/>
            </a:lnSpc>
            <a:spcBef>
              <a:spcPct val="0"/>
            </a:spcBef>
            <a:spcAft>
              <a:spcPct val="35000"/>
            </a:spcAft>
            <a:buNone/>
          </a:pPr>
          <a:r>
            <a:rPr lang="nl-BE" sz="4500" kern="1200" dirty="0"/>
            <a:t>Chronologisch </a:t>
          </a:r>
        </a:p>
      </dsp:txBody>
      <dsp:txXfrm>
        <a:off x="21104" y="1153648"/>
        <a:ext cx="4196706" cy="1653338"/>
      </dsp:txXfrm>
    </dsp:sp>
    <dsp:sp modelId="{E64710A1-8D63-4F90-8702-F220E3693BDC}">
      <dsp:nvSpPr>
        <dsp:cNvPr id="0" name=""/>
        <dsp:cNvSpPr/>
      </dsp:nvSpPr>
      <dsp:spPr>
        <a:xfrm>
          <a:off x="3996279" y="1670318"/>
          <a:ext cx="4386528" cy="165333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0020" rIns="0" bIns="171450" numCol="1" spcCol="1270" anchor="ctr" anchorCtr="0">
          <a:noAutofit/>
        </a:bodyPr>
        <a:lstStyle/>
        <a:p>
          <a:pPr marL="0" lvl="0" indent="0" algn="ctr" defTabSz="2000250" rtl="0">
            <a:lnSpc>
              <a:spcPct val="90000"/>
            </a:lnSpc>
            <a:spcBef>
              <a:spcPct val="0"/>
            </a:spcBef>
            <a:spcAft>
              <a:spcPct val="35000"/>
            </a:spcAft>
            <a:buNone/>
          </a:pPr>
          <a:r>
            <a:rPr lang="nl-BE" sz="4500" kern="1200" dirty="0" err="1"/>
            <a:t>Antichronologisch</a:t>
          </a:r>
          <a:endParaRPr lang="nl-BE" sz="4500" kern="1200" dirty="0"/>
        </a:p>
      </dsp:txBody>
      <dsp:txXfrm>
        <a:off x="3996279" y="1670318"/>
        <a:ext cx="4386528" cy="16533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E6F98-157E-449D-905D-FF9BFC80F37C}">
      <dsp:nvSpPr>
        <dsp:cNvPr id="0" name=""/>
        <dsp:cNvSpPr/>
      </dsp:nvSpPr>
      <dsp:spPr>
        <a:xfrm>
          <a:off x="2411" y="1779171"/>
          <a:ext cx="2419052" cy="967620"/>
        </a:xfrm>
        <a:prstGeom prst="homePlate">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ctr" defTabSz="1066800" rtl="0">
            <a:lnSpc>
              <a:spcPct val="90000"/>
            </a:lnSpc>
            <a:spcBef>
              <a:spcPct val="0"/>
            </a:spcBef>
            <a:spcAft>
              <a:spcPct val="35000"/>
            </a:spcAft>
            <a:buNone/>
          </a:pPr>
          <a:r>
            <a:rPr lang="nl-BE" sz="2400" kern="1200" dirty="0"/>
            <a:t>studieperiode</a:t>
          </a:r>
          <a:r>
            <a:rPr lang="nl-BE" sz="1400" kern="1200" dirty="0"/>
            <a:t>	</a:t>
          </a:r>
        </a:p>
      </dsp:txBody>
      <dsp:txXfrm>
        <a:off x="2411" y="1779171"/>
        <a:ext cx="2177147" cy="967620"/>
      </dsp:txXfrm>
    </dsp:sp>
    <dsp:sp modelId="{F74B233C-B951-4A50-8742-44634FDF6E55}">
      <dsp:nvSpPr>
        <dsp:cNvPr id="0" name=""/>
        <dsp:cNvSpPr/>
      </dsp:nvSpPr>
      <dsp:spPr>
        <a:xfrm>
          <a:off x="1937652" y="1779171"/>
          <a:ext cx="2419052" cy="967620"/>
        </a:xfrm>
        <a:prstGeom prst="chevron">
          <a:avLst/>
        </a:prstGeom>
        <a:solidFill>
          <a:schemeClr val="accent3">
            <a:shade val="80000"/>
            <a:hueOff val="72969"/>
            <a:satOff val="-477"/>
            <a:lumOff val="81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rtl="0">
            <a:lnSpc>
              <a:spcPct val="90000"/>
            </a:lnSpc>
            <a:spcBef>
              <a:spcPct val="0"/>
            </a:spcBef>
            <a:spcAft>
              <a:spcPct val="35000"/>
            </a:spcAft>
            <a:buNone/>
          </a:pPr>
          <a:r>
            <a:rPr lang="nl-BE" sz="2400" kern="1200" dirty="0"/>
            <a:t>naam diploma	</a:t>
          </a:r>
        </a:p>
      </dsp:txBody>
      <dsp:txXfrm>
        <a:off x="2421462" y="1779171"/>
        <a:ext cx="1451432" cy="967620"/>
      </dsp:txXfrm>
    </dsp:sp>
    <dsp:sp modelId="{A45D9249-3A17-4467-B0D2-57FB83830A51}">
      <dsp:nvSpPr>
        <dsp:cNvPr id="0" name=""/>
        <dsp:cNvSpPr/>
      </dsp:nvSpPr>
      <dsp:spPr>
        <a:xfrm>
          <a:off x="3872894" y="1779171"/>
          <a:ext cx="2419052" cy="967620"/>
        </a:xfrm>
        <a:prstGeom prst="chevron">
          <a:avLst/>
        </a:prstGeom>
        <a:solidFill>
          <a:schemeClr val="accent3">
            <a:shade val="80000"/>
            <a:hueOff val="145938"/>
            <a:satOff val="-954"/>
            <a:lumOff val="163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rtl="0">
            <a:lnSpc>
              <a:spcPct val="90000"/>
            </a:lnSpc>
            <a:spcBef>
              <a:spcPct val="0"/>
            </a:spcBef>
            <a:spcAft>
              <a:spcPct val="35000"/>
            </a:spcAft>
            <a:buNone/>
          </a:pPr>
          <a:endParaRPr lang="nl-BE" sz="2000" kern="1200" dirty="0"/>
        </a:p>
        <a:p>
          <a:pPr marL="0" lvl="0" indent="0" algn="ctr" defTabSz="889000" rtl="0">
            <a:lnSpc>
              <a:spcPct val="90000"/>
            </a:lnSpc>
            <a:spcBef>
              <a:spcPct val="0"/>
            </a:spcBef>
            <a:spcAft>
              <a:spcPct val="35000"/>
            </a:spcAft>
            <a:buNone/>
          </a:pPr>
          <a:r>
            <a:rPr lang="nl-BE" sz="2400" kern="1200" dirty="0" err="1"/>
            <a:t>onderwijs-instelling</a:t>
          </a:r>
          <a:r>
            <a:rPr lang="nl-BE" sz="1400" kern="1200" dirty="0"/>
            <a:t>		</a:t>
          </a:r>
        </a:p>
      </dsp:txBody>
      <dsp:txXfrm>
        <a:off x="4356704" y="1779171"/>
        <a:ext cx="1451432" cy="967620"/>
      </dsp:txXfrm>
    </dsp:sp>
    <dsp:sp modelId="{626868A4-ECEA-423F-BF88-0C16C7238A76}">
      <dsp:nvSpPr>
        <dsp:cNvPr id="0" name=""/>
        <dsp:cNvSpPr/>
      </dsp:nvSpPr>
      <dsp:spPr>
        <a:xfrm>
          <a:off x="5808136" y="1779171"/>
          <a:ext cx="2419052" cy="967620"/>
        </a:xfrm>
        <a:prstGeom prst="chevron">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rtl="0">
            <a:lnSpc>
              <a:spcPct val="90000"/>
            </a:lnSpc>
            <a:spcBef>
              <a:spcPct val="0"/>
            </a:spcBef>
            <a:spcAft>
              <a:spcPct val="35000"/>
            </a:spcAft>
            <a:buNone/>
          </a:pPr>
          <a:r>
            <a:rPr lang="nl-BE" sz="2400" kern="1200" dirty="0"/>
            <a:t>plaats</a:t>
          </a:r>
          <a:endParaRPr lang="nl-BE" sz="2000" kern="1200" dirty="0"/>
        </a:p>
      </dsp:txBody>
      <dsp:txXfrm>
        <a:off x="6291946" y="1779171"/>
        <a:ext cx="1451432" cy="9676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8AEDB-BC30-4893-9B73-D6FB764C6953}">
      <dsp:nvSpPr>
        <dsp:cNvPr id="0" name=""/>
        <dsp:cNvSpPr/>
      </dsp:nvSpPr>
      <dsp:spPr>
        <a:xfrm>
          <a:off x="1984" y="1332480"/>
          <a:ext cx="3722005" cy="1861002"/>
        </a:xfrm>
        <a:prstGeom prst="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rtl="0">
            <a:lnSpc>
              <a:spcPct val="90000"/>
            </a:lnSpc>
            <a:spcBef>
              <a:spcPct val="0"/>
            </a:spcBef>
            <a:spcAft>
              <a:spcPct val="35000"/>
            </a:spcAft>
            <a:buNone/>
          </a:pPr>
          <a:r>
            <a:rPr lang="nl-BE" sz="6500" kern="1200"/>
            <a:t>Aanleiding</a:t>
          </a:r>
        </a:p>
      </dsp:txBody>
      <dsp:txXfrm>
        <a:off x="1984" y="1332480"/>
        <a:ext cx="3722005" cy="1861002"/>
      </dsp:txXfrm>
    </dsp:sp>
    <dsp:sp modelId="{019DB111-ADDE-4ED2-B0E9-485040F36AEC}">
      <dsp:nvSpPr>
        <dsp:cNvPr id="0" name=""/>
        <dsp:cNvSpPr/>
      </dsp:nvSpPr>
      <dsp:spPr>
        <a:xfrm>
          <a:off x="4505610" y="1332480"/>
          <a:ext cx="3722005" cy="1861002"/>
        </a:xfrm>
        <a:prstGeom prst="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rtl="0">
            <a:lnSpc>
              <a:spcPct val="90000"/>
            </a:lnSpc>
            <a:spcBef>
              <a:spcPct val="0"/>
            </a:spcBef>
            <a:spcAft>
              <a:spcPct val="35000"/>
            </a:spcAft>
            <a:buNone/>
          </a:pPr>
          <a:r>
            <a:rPr lang="nl-BE" sz="6500" kern="1200"/>
            <a:t>Motivatie</a:t>
          </a:r>
        </a:p>
      </dsp:txBody>
      <dsp:txXfrm>
        <a:off x="4505610" y="1332480"/>
        <a:ext cx="3722005" cy="186100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075631" cy="512304"/>
          </a:xfrm>
          <a:prstGeom prst="rect">
            <a:avLst/>
          </a:prstGeom>
          <a:noFill/>
          <a:ln w="9525">
            <a:noFill/>
            <a:miter lim="800000"/>
            <a:headEnd/>
            <a:tailEnd/>
          </a:ln>
          <a:effectLst/>
        </p:spPr>
        <p:txBody>
          <a:bodyPr vert="horz" wrap="square" lIns="95500" tIns="47750" rIns="95500" bIns="47750" numCol="1" anchor="t" anchorCtr="0" compatLnSpc="1">
            <a:prstTxWarp prst="textNoShape">
              <a:avLst/>
            </a:prstTxWarp>
          </a:bodyPr>
          <a:lstStyle>
            <a:lvl1pPr algn="l" eaLnBrk="1" hangingPunct="1">
              <a:defRPr sz="1300" i="0">
                <a:solidFill>
                  <a:schemeClr val="tx1"/>
                </a:solidFill>
                <a:latin typeface="Arial" charset="0"/>
              </a:defRPr>
            </a:lvl1pPr>
          </a:lstStyle>
          <a:p>
            <a:pPr>
              <a:defRPr/>
            </a:pPr>
            <a:endParaRPr lang="nl-NL"/>
          </a:p>
        </p:txBody>
      </p:sp>
      <p:sp>
        <p:nvSpPr>
          <p:cNvPr id="82947" name="Rectangle 3"/>
          <p:cNvSpPr>
            <a:spLocks noGrp="1" noChangeArrowheads="1"/>
          </p:cNvSpPr>
          <p:nvPr>
            <p:ph type="dt" sz="quarter" idx="1"/>
          </p:nvPr>
        </p:nvSpPr>
        <p:spPr bwMode="auto">
          <a:xfrm>
            <a:off x="4021979" y="0"/>
            <a:ext cx="3075631" cy="512304"/>
          </a:xfrm>
          <a:prstGeom prst="rect">
            <a:avLst/>
          </a:prstGeom>
          <a:noFill/>
          <a:ln w="9525">
            <a:noFill/>
            <a:miter lim="800000"/>
            <a:headEnd/>
            <a:tailEnd/>
          </a:ln>
          <a:effectLst/>
        </p:spPr>
        <p:txBody>
          <a:bodyPr vert="horz" wrap="square" lIns="95500" tIns="47750" rIns="95500" bIns="47750" numCol="1" anchor="t" anchorCtr="0" compatLnSpc="1">
            <a:prstTxWarp prst="textNoShape">
              <a:avLst/>
            </a:prstTxWarp>
          </a:bodyPr>
          <a:lstStyle>
            <a:lvl1pPr algn="r" eaLnBrk="1" hangingPunct="1">
              <a:defRPr sz="1300" i="0">
                <a:solidFill>
                  <a:schemeClr val="tx1"/>
                </a:solidFill>
                <a:latin typeface="Arial" charset="0"/>
              </a:defRPr>
            </a:lvl1pPr>
          </a:lstStyle>
          <a:p>
            <a:pPr>
              <a:defRPr/>
            </a:pPr>
            <a:endParaRPr lang="nl-NL"/>
          </a:p>
        </p:txBody>
      </p:sp>
      <p:sp>
        <p:nvSpPr>
          <p:cNvPr id="82948" name="Rectangle 4"/>
          <p:cNvSpPr>
            <a:spLocks noGrp="1" noChangeArrowheads="1"/>
          </p:cNvSpPr>
          <p:nvPr>
            <p:ph type="ftr" sz="quarter" idx="2"/>
          </p:nvPr>
        </p:nvSpPr>
        <p:spPr bwMode="auto">
          <a:xfrm>
            <a:off x="0" y="9720673"/>
            <a:ext cx="3075631" cy="512303"/>
          </a:xfrm>
          <a:prstGeom prst="rect">
            <a:avLst/>
          </a:prstGeom>
          <a:noFill/>
          <a:ln w="9525">
            <a:noFill/>
            <a:miter lim="800000"/>
            <a:headEnd/>
            <a:tailEnd/>
          </a:ln>
          <a:effectLst/>
        </p:spPr>
        <p:txBody>
          <a:bodyPr vert="horz" wrap="square" lIns="95500" tIns="47750" rIns="95500" bIns="47750" numCol="1" anchor="b" anchorCtr="0" compatLnSpc="1">
            <a:prstTxWarp prst="textNoShape">
              <a:avLst/>
            </a:prstTxWarp>
          </a:bodyPr>
          <a:lstStyle>
            <a:lvl1pPr algn="l" eaLnBrk="1" hangingPunct="1">
              <a:defRPr sz="1300" i="0">
                <a:solidFill>
                  <a:schemeClr val="tx1"/>
                </a:solidFill>
                <a:latin typeface="Arial" charset="0"/>
              </a:defRPr>
            </a:lvl1pPr>
          </a:lstStyle>
          <a:p>
            <a:pPr>
              <a:defRPr/>
            </a:pPr>
            <a:endParaRPr lang="nl-NL"/>
          </a:p>
        </p:txBody>
      </p:sp>
      <p:sp>
        <p:nvSpPr>
          <p:cNvPr id="82949" name="Rectangle 5"/>
          <p:cNvSpPr>
            <a:spLocks noGrp="1" noChangeArrowheads="1"/>
          </p:cNvSpPr>
          <p:nvPr>
            <p:ph type="sldNum" sz="quarter" idx="3"/>
          </p:nvPr>
        </p:nvSpPr>
        <p:spPr bwMode="auto">
          <a:xfrm>
            <a:off x="4021979" y="9720673"/>
            <a:ext cx="3075631" cy="512303"/>
          </a:xfrm>
          <a:prstGeom prst="rect">
            <a:avLst/>
          </a:prstGeom>
          <a:noFill/>
          <a:ln w="9525">
            <a:noFill/>
            <a:miter lim="800000"/>
            <a:headEnd/>
            <a:tailEnd/>
          </a:ln>
          <a:effectLst/>
        </p:spPr>
        <p:txBody>
          <a:bodyPr vert="horz" wrap="square" lIns="95500" tIns="47750" rIns="95500" bIns="47750" numCol="1" anchor="b" anchorCtr="0" compatLnSpc="1">
            <a:prstTxWarp prst="textNoShape">
              <a:avLst/>
            </a:prstTxWarp>
          </a:bodyPr>
          <a:lstStyle>
            <a:lvl1pPr algn="r" eaLnBrk="1" hangingPunct="1">
              <a:defRPr sz="1300" i="0">
                <a:solidFill>
                  <a:schemeClr val="tx1"/>
                </a:solidFill>
                <a:latin typeface="Arial" panose="020B0604020202020204" pitchFamily="34" charset="0"/>
              </a:defRPr>
            </a:lvl1pPr>
          </a:lstStyle>
          <a:p>
            <a:pPr>
              <a:defRPr/>
            </a:pPr>
            <a:fld id="{088CC8D3-248C-42B9-BA29-A31A5A2C8629}" type="slidenum">
              <a:rPr lang="nl-NL"/>
              <a:pPr>
                <a:defRPr/>
              </a:pPr>
              <a:t>‹nr.›</a:t>
            </a:fld>
            <a:endParaRPr lang="nl-NL"/>
          </a:p>
        </p:txBody>
      </p:sp>
    </p:spTree>
    <p:extLst>
      <p:ext uri="{BB962C8B-B14F-4D97-AF65-F5344CB8AC3E}">
        <p14:creationId xmlns:p14="http://schemas.microsoft.com/office/powerpoint/2010/main" val="1338789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3075631" cy="512304"/>
          </a:xfrm>
          <a:prstGeom prst="rect">
            <a:avLst/>
          </a:prstGeom>
          <a:noFill/>
          <a:ln w="9525">
            <a:noFill/>
            <a:miter lim="800000"/>
            <a:headEnd/>
            <a:tailEnd/>
          </a:ln>
          <a:effectLst/>
        </p:spPr>
        <p:txBody>
          <a:bodyPr vert="horz" wrap="square" lIns="95500" tIns="47750" rIns="95500" bIns="47750" numCol="1" anchor="t" anchorCtr="0" compatLnSpc="1">
            <a:prstTxWarp prst="textNoShape">
              <a:avLst/>
            </a:prstTxWarp>
          </a:bodyPr>
          <a:lstStyle>
            <a:lvl1pPr algn="l" eaLnBrk="1" hangingPunct="1">
              <a:defRPr sz="1300" i="0">
                <a:solidFill>
                  <a:schemeClr val="tx1"/>
                </a:solidFill>
                <a:latin typeface="Arial" charset="0"/>
              </a:defRPr>
            </a:lvl1pPr>
          </a:lstStyle>
          <a:p>
            <a:pPr>
              <a:defRPr/>
            </a:pPr>
            <a:endParaRPr lang="nl-NL"/>
          </a:p>
        </p:txBody>
      </p:sp>
      <p:sp>
        <p:nvSpPr>
          <p:cNvPr id="89091" name="Rectangle 3"/>
          <p:cNvSpPr>
            <a:spLocks noGrp="1" noChangeArrowheads="1"/>
          </p:cNvSpPr>
          <p:nvPr>
            <p:ph type="dt" idx="1"/>
          </p:nvPr>
        </p:nvSpPr>
        <p:spPr bwMode="auto">
          <a:xfrm>
            <a:off x="4021979" y="0"/>
            <a:ext cx="3075631" cy="512304"/>
          </a:xfrm>
          <a:prstGeom prst="rect">
            <a:avLst/>
          </a:prstGeom>
          <a:noFill/>
          <a:ln w="9525">
            <a:noFill/>
            <a:miter lim="800000"/>
            <a:headEnd/>
            <a:tailEnd/>
          </a:ln>
          <a:effectLst/>
        </p:spPr>
        <p:txBody>
          <a:bodyPr vert="horz" wrap="square" lIns="95500" tIns="47750" rIns="95500" bIns="47750" numCol="1" anchor="t" anchorCtr="0" compatLnSpc="1">
            <a:prstTxWarp prst="textNoShape">
              <a:avLst/>
            </a:prstTxWarp>
          </a:bodyPr>
          <a:lstStyle>
            <a:lvl1pPr algn="r" eaLnBrk="1" hangingPunct="1">
              <a:defRPr sz="1300" i="0">
                <a:solidFill>
                  <a:schemeClr val="tx1"/>
                </a:solidFill>
                <a:latin typeface="Arial" charset="0"/>
              </a:defRPr>
            </a:lvl1pPr>
          </a:lstStyle>
          <a:p>
            <a:pPr>
              <a:defRPr/>
            </a:pPr>
            <a:endParaRPr lang="nl-NL"/>
          </a:p>
        </p:txBody>
      </p:sp>
      <p:sp>
        <p:nvSpPr>
          <p:cNvPr id="14340"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3" name="Rectangle 5"/>
          <p:cNvSpPr>
            <a:spLocks noGrp="1" noChangeArrowheads="1"/>
          </p:cNvSpPr>
          <p:nvPr>
            <p:ph type="body" sz="quarter" idx="3"/>
          </p:nvPr>
        </p:nvSpPr>
        <p:spPr bwMode="auto">
          <a:xfrm>
            <a:off x="709761" y="4861155"/>
            <a:ext cx="5679778" cy="4605821"/>
          </a:xfrm>
          <a:prstGeom prst="rect">
            <a:avLst/>
          </a:prstGeom>
          <a:noFill/>
          <a:ln w="9525">
            <a:noFill/>
            <a:miter lim="800000"/>
            <a:headEnd/>
            <a:tailEnd/>
          </a:ln>
          <a:effectLst/>
        </p:spPr>
        <p:txBody>
          <a:bodyPr vert="horz" wrap="square" lIns="95500" tIns="47750" rIns="95500" bIns="47750" numCol="1" anchor="t" anchorCtr="0" compatLnSpc="1">
            <a:prstTxWarp prst="textNoShape">
              <a:avLst/>
            </a:prstTxWarp>
          </a:bodyPr>
          <a:lstStyle/>
          <a:p>
            <a:pPr lvl="0"/>
            <a:r>
              <a:rPr lang="nl-NL" noProof="0"/>
              <a:t>Klik om de opmaakprofielen van de modeltekst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89094" name="Rectangle 6"/>
          <p:cNvSpPr>
            <a:spLocks noGrp="1" noChangeArrowheads="1"/>
          </p:cNvSpPr>
          <p:nvPr>
            <p:ph type="ftr" sz="quarter" idx="4"/>
          </p:nvPr>
        </p:nvSpPr>
        <p:spPr bwMode="auto">
          <a:xfrm>
            <a:off x="0" y="9720673"/>
            <a:ext cx="3075631" cy="512303"/>
          </a:xfrm>
          <a:prstGeom prst="rect">
            <a:avLst/>
          </a:prstGeom>
          <a:noFill/>
          <a:ln w="9525">
            <a:noFill/>
            <a:miter lim="800000"/>
            <a:headEnd/>
            <a:tailEnd/>
          </a:ln>
          <a:effectLst/>
        </p:spPr>
        <p:txBody>
          <a:bodyPr vert="horz" wrap="square" lIns="95500" tIns="47750" rIns="95500" bIns="47750" numCol="1" anchor="b" anchorCtr="0" compatLnSpc="1">
            <a:prstTxWarp prst="textNoShape">
              <a:avLst/>
            </a:prstTxWarp>
          </a:bodyPr>
          <a:lstStyle>
            <a:lvl1pPr algn="l" eaLnBrk="1" hangingPunct="1">
              <a:defRPr sz="1300" i="0">
                <a:solidFill>
                  <a:schemeClr val="tx1"/>
                </a:solidFill>
                <a:latin typeface="Arial" charset="0"/>
              </a:defRPr>
            </a:lvl1pPr>
          </a:lstStyle>
          <a:p>
            <a:pPr>
              <a:defRPr/>
            </a:pPr>
            <a:endParaRPr lang="nl-NL"/>
          </a:p>
        </p:txBody>
      </p:sp>
      <p:sp>
        <p:nvSpPr>
          <p:cNvPr id="89095" name="Rectangle 7"/>
          <p:cNvSpPr>
            <a:spLocks noGrp="1" noChangeArrowheads="1"/>
          </p:cNvSpPr>
          <p:nvPr>
            <p:ph type="sldNum" sz="quarter" idx="5"/>
          </p:nvPr>
        </p:nvSpPr>
        <p:spPr bwMode="auto">
          <a:xfrm>
            <a:off x="4021979" y="9720673"/>
            <a:ext cx="3075631" cy="512303"/>
          </a:xfrm>
          <a:prstGeom prst="rect">
            <a:avLst/>
          </a:prstGeom>
          <a:noFill/>
          <a:ln w="9525">
            <a:noFill/>
            <a:miter lim="800000"/>
            <a:headEnd/>
            <a:tailEnd/>
          </a:ln>
          <a:effectLst/>
        </p:spPr>
        <p:txBody>
          <a:bodyPr vert="horz" wrap="square" lIns="95500" tIns="47750" rIns="95500" bIns="47750" numCol="1" anchor="b" anchorCtr="0" compatLnSpc="1">
            <a:prstTxWarp prst="textNoShape">
              <a:avLst/>
            </a:prstTxWarp>
          </a:bodyPr>
          <a:lstStyle>
            <a:lvl1pPr algn="r" eaLnBrk="1" hangingPunct="1">
              <a:defRPr sz="1300" i="0">
                <a:solidFill>
                  <a:schemeClr val="tx1"/>
                </a:solidFill>
                <a:latin typeface="Arial" panose="020B0604020202020204" pitchFamily="34" charset="0"/>
              </a:defRPr>
            </a:lvl1pPr>
          </a:lstStyle>
          <a:p>
            <a:pPr>
              <a:defRPr/>
            </a:pPr>
            <a:fld id="{A5084AE7-9632-4386-A44B-29CFC9F6343E}" type="slidenum">
              <a:rPr lang="nl-NL"/>
              <a:pPr>
                <a:defRPr/>
              </a:pPr>
              <a:t>‹nr.›</a:t>
            </a:fld>
            <a:endParaRPr lang="nl-NL"/>
          </a:p>
        </p:txBody>
      </p:sp>
    </p:spTree>
    <p:extLst>
      <p:ext uri="{BB962C8B-B14F-4D97-AF65-F5344CB8AC3E}">
        <p14:creationId xmlns:p14="http://schemas.microsoft.com/office/powerpoint/2010/main" val="8490234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jdelijke aanduiding voor dia-afbeelding 1"/>
          <p:cNvSpPr>
            <a:spLocks noGrp="1" noRot="1" noChangeAspect="1" noTextEdit="1"/>
          </p:cNvSpPr>
          <p:nvPr>
            <p:ph type="sldImg"/>
          </p:nvPr>
        </p:nvSpPr>
        <p:spPr>
          <a:ln/>
        </p:spPr>
      </p:sp>
      <p:sp>
        <p:nvSpPr>
          <p:cNvPr id="17411"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dirty="0">
              <a:latin typeface="Arial" panose="020B0604020202020204" pitchFamily="34" charset="0"/>
            </a:endParaRPr>
          </a:p>
        </p:txBody>
      </p:sp>
      <p:sp>
        <p:nvSpPr>
          <p:cNvPr id="17412"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8796E5B2-B912-47DA-B643-AF35A43DE4A8}" type="slidenum">
              <a:rPr lang="nl-NL" altLang="nl-BE" smtClean="0"/>
              <a:pPr>
                <a:spcBef>
                  <a:spcPct val="0"/>
                </a:spcBef>
              </a:pPr>
              <a:t>1</a:t>
            </a:fld>
            <a:endParaRPr lang="nl-NL" altLang="nl-BE"/>
          </a:p>
        </p:txBody>
      </p:sp>
    </p:spTree>
    <p:extLst>
      <p:ext uri="{BB962C8B-B14F-4D97-AF65-F5344CB8AC3E}">
        <p14:creationId xmlns:p14="http://schemas.microsoft.com/office/powerpoint/2010/main" val="198193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3f8363552_0_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3f8363552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43f8363552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27</a:t>
            </a:fld>
            <a:endParaRPr/>
          </a:p>
        </p:txBody>
      </p:sp>
    </p:spTree>
    <p:extLst>
      <p:ext uri="{BB962C8B-B14F-4D97-AF65-F5344CB8AC3E}">
        <p14:creationId xmlns:p14="http://schemas.microsoft.com/office/powerpoint/2010/main" val="2287768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pPr>
              <a:defRPr/>
            </a:pPr>
            <a:fld id="{A5084AE7-9632-4386-A44B-29CFC9F6343E}" type="slidenum">
              <a:rPr lang="nl-NL" smtClean="0"/>
              <a:pPr>
                <a:defRPr/>
              </a:pPr>
              <a:t>29</a:t>
            </a:fld>
            <a:endParaRPr lang="nl-NL"/>
          </a:p>
        </p:txBody>
      </p:sp>
    </p:spTree>
    <p:extLst>
      <p:ext uri="{BB962C8B-B14F-4D97-AF65-F5344CB8AC3E}">
        <p14:creationId xmlns:p14="http://schemas.microsoft.com/office/powerpoint/2010/main" val="2609974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nl-BE" altLang="nl-BE" dirty="0">
                <a:latin typeface="Arial" panose="020B0604020202020204" pitchFamily="34" charset="0"/>
              </a:rPr>
              <a:t>Enkele goede en minder goede voorbeelden van </a:t>
            </a:r>
            <a:r>
              <a:rPr lang="nl-BE" altLang="nl-BE" dirty="0" err="1">
                <a:latin typeface="Arial" panose="020B0604020202020204" pitchFamily="34" charset="0"/>
              </a:rPr>
              <a:t>CV’s</a:t>
            </a:r>
            <a:r>
              <a:rPr lang="nl-BE" altLang="nl-BE" dirty="0">
                <a:latin typeface="Arial" panose="020B0604020202020204" pitchFamily="34" charset="0"/>
              </a:rPr>
              <a:t> van vorig jaar</a:t>
            </a: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38</a:t>
            </a:fld>
            <a:endParaRPr lang="nl-NL" altLang="nl-BE"/>
          </a:p>
        </p:txBody>
      </p:sp>
    </p:spTree>
    <p:extLst>
      <p:ext uri="{BB962C8B-B14F-4D97-AF65-F5344CB8AC3E}">
        <p14:creationId xmlns:p14="http://schemas.microsoft.com/office/powerpoint/2010/main" val="551834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40</a:t>
            </a:fld>
            <a:endParaRPr lang="nl-NL" altLang="nl-BE"/>
          </a:p>
        </p:txBody>
      </p:sp>
    </p:spTree>
    <p:extLst>
      <p:ext uri="{BB962C8B-B14F-4D97-AF65-F5344CB8AC3E}">
        <p14:creationId xmlns:p14="http://schemas.microsoft.com/office/powerpoint/2010/main" val="2333067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47</a:t>
            </a:fld>
            <a:endParaRPr lang="nl-NL" altLang="nl-BE"/>
          </a:p>
        </p:txBody>
      </p:sp>
    </p:spTree>
    <p:extLst>
      <p:ext uri="{BB962C8B-B14F-4D97-AF65-F5344CB8AC3E}">
        <p14:creationId xmlns:p14="http://schemas.microsoft.com/office/powerpoint/2010/main" val="1340861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48</a:t>
            </a:fld>
            <a:endParaRPr lang="nl-NL" altLang="nl-BE"/>
          </a:p>
        </p:txBody>
      </p:sp>
    </p:spTree>
    <p:extLst>
      <p:ext uri="{BB962C8B-B14F-4D97-AF65-F5344CB8AC3E}">
        <p14:creationId xmlns:p14="http://schemas.microsoft.com/office/powerpoint/2010/main" val="3825757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49</a:t>
            </a:fld>
            <a:endParaRPr lang="nl-NL" altLang="nl-BE"/>
          </a:p>
        </p:txBody>
      </p:sp>
    </p:spTree>
    <p:extLst>
      <p:ext uri="{BB962C8B-B14F-4D97-AF65-F5344CB8AC3E}">
        <p14:creationId xmlns:p14="http://schemas.microsoft.com/office/powerpoint/2010/main" val="2696709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50</a:t>
            </a:fld>
            <a:endParaRPr lang="nl-NL" altLang="nl-BE"/>
          </a:p>
        </p:txBody>
      </p:sp>
    </p:spTree>
    <p:extLst>
      <p:ext uri="{BB962C8B-B14F-4D97-AF65-F5344CB8AC3E}">
        <p14:creationId xmlns:p14="http://schemas.microsoft.com/office/powerpoint/2010/main" val="2602649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52</a:t>
            </a:fld>
            <a:endParaRPr lang="nl-NL" altLang="nl-BE"/>
          </a:p>
        </p:txBody>
      </p:sp>
    </p:spTree>
    <p:extLst>
      <p:ext uri="{BB962C8B-B14F-4D97-AF65-F5344CB8AC3E}">
        <p14:creationId xmlns:p14="http://schemas.microsoft.com/office/powerpoint/2010/main" val="1898881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53</a:t>
            </a:fld>
            <a:endParaRPr lang="nl-NL" altLang="nl-BE"/>
          </a:p>
        </p:txBody>
      </p:sp>
    </p:spTree>
    <p:extLst>
      <p:ext uri="{BB962C8B-B14F-4D97-AF65-F5344CB8AC3E}">
        <p14:creationId xmlns:p14="http://schemas.microsoft.com/office/powerpoint/2010/main" val="3135710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6</a:t>
            </a:fld>
            <a:endParaRPr lang="nl-NL" altLang="nl-BE"/>
          </a:p>
        </p:txBody>
      </p:sp>
    </p:spTree>
    <p:extLst>
      <p:ext uri="{BB962C8B-B14F-4D97-AF65-F5344CB8AC3E}">
        <p14:creationId xmlns:p14="http://schemas.microsoft.com/office/powerpoint/2010/main" val="95134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54</a:t>
            </a:fld>
            <a:endParaRPr lang="nl-NL" altLang="nl-BE"/>
          </a:p>
        </p:txBody>
      </p:sp>
    </p:spTree>
    <p:extLst>
      <p:ext uri="{BB962C8B-B14F-4D97-AF65-F5344CB8AC3E}">
        <p14:creationId xmlns:p14="http://schemas.microsoft.com/office/powerpoint/2010/main" val="3668796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55</a:t>
            </a:fld>
            <a:endParaRPr lang="nl-NL" altLang="nl-BE"/>
          </a:p>
        </p:txBody>
      </p:sp>
    </p:spTree>
    <p:extLst>
      <p:ext uri="{BB962C8B-B14F-4D97-AF65-F5344CB8AC3E}">
        <p14:creationId xmlns:p14="http://schemas.microsoft.com/office/powerpoint/2010/main" val="1785339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58</a:t>
            </a:fld>
            <a:endParaRPr lang="nl-NL" altLang="nl-BE"/>
          </a:p>
        </p:txBody>
      </p:sp>
    </p:spTree>
    <p:extLst>
      <p:ext uri="{BB962C8B-B14F-4D97-AF65-F5344CB8AC3E}">
        <p14:creationId xmlns:p14="http://schemas.microsoft.com/office/powerpoint/2010/main" val="3339209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59</a:t>
            </a:fld>
            <a:endParaRPr lang="nl-NL" altLang="nl-BE"/>
          </a:p>
        </p:txBody>
      </p:sp>
    </p:spTree>
    <p:extLst>
      <p:ext uri="{BB962C8B-B14F-4D97-AF65-F5344CB8AC3E}">
        <p14:creationId xmlns:p14="http://schemas.microsoft.com/office/powerpoint/2010/main" val="2396715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60</a:t>
            </a:fld>
            <a:endParaRPr lang="nl-NL" altLang="nl-BE"/>
          </a:p>
        </p:txBody>
      </p:sp>
    </p:spTree>
    <p:extLst>
      <p:ext uri="{BB962C8B-B14F-4D97-AF65-F5344CB8AC3E}">
        <p14:creationId xmlns:p14="http://schemas.microsoft.com/office/powerpoint/2010/main" val="306320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63</a:t>
            </a:fld>
            <a:endParaRPr lang="nl-NL" altLang="nl-BE"/>
          </a:p>
        </p:txBody>
      </p:sp>
    </p:spTree>
    <p:extLst>
      <p:ext uri="{BB962C8B-B14F-4D97-AF65-F5344CB8AC3E}">
        <p14:creationId xmlns:p14="http://schemas.microsoft.com/office/powerpoint/2010/main" val="2965447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64</a:t>
            </a:fld>
            <a:endParaRPr lang="nl-NL" altLang="nl-BE"/>
          </a:p>
        </p:txBody>
      </p:sp>
    </p:spTree>
    <p:extLst>
      <p:ext uri="{BB962C8B-B14F-4D97-AF65-F5344CB8AC3E}">
        <p14:creationId xmlns:p14="http://schemas.microsoft.com/office/powerpoint/2010/main" val="468323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65</a:t>
            </a:fld>
            <a:endParaRPr lang="nl-NL" altLang="nl-BE"/>
          </a:p>
        </p:txBody>
      </p:sp>
    </p:spTree>
    <p:extLst>
      <p:ext uri="{BB962C8B-B14F-4D97-AF65-F5344CB8AC3E}">
        <p14:creationId xmlns:p14="http://schemas.microsoft.com/office/powerpoint/2010/main" val="1551941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66</a:t>
            </a:fld>
            <a:endParaRPr lang="nl-NL" altLang="nl-BE"/>
          </a:p>
        </p:txBody>
      </p:sp>
    </p:spTree>
    <p:extLst>
      <p:ext uri="{BB962C8B-B14F-4D97-AF65-F5344CB8AC3E}">
        <p14:creationId xmlns:p14="http://schemas.microsoft.com/office/powerpoint/2010/main" val="1201760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67</a:t>
            </a:fld>
            <a:endParaRPr lang="nl-NL" altLang="nl-BE"/>
          </a:p>
        </p:txBody>
      </p:sp>
    </p:spTree>
    <p:extLst>
      <p:ext uri="{BB962C8B-B14F-4D97-AF65-F5344CB8AC3E}">
        <p14:creationId xmlns:p14="http://schemas.microsoft.com/office/powerpoint/2010/main" val="173647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12</a:t>
            </a:fld>
            <a:endParaRPr lang="nl-NL" altLang="nl-BE"/>
          </a:p>
        </p:txBody>
      </p:sp>
    </p:spTree>
    <p:extLst>
      <p:ext uri="{BB962C8B-B14F-4D97-AF65-F5344CB8AC3E}">
        <p14:creationId xmlns:p14="http://schemas.microsoft.com/office/powerpoint/2010/main" val="1422961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68</a:t>
            </a:fld>
            <a:endParaRPr lang="nl-NL" altLang="nl-BE"/>
          </a:p>
        </p:txBody>
      </p:sp>
    </p:spTree>
    <p:extLst>
      <p:ext uri="{BB962C8B-B14F-4D97-AF65-F5344CB8AC3E}">
        <p14:creationId xmlns:p14="http://schemas.microsoft.com/office/powerpoint/2010/main" val="3789038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69</a:t>
            </a:fld>
            <a:endParaRPr lang="nl-NL" altLang="nl-BE"/>
          </a:p>
        </p:txBody>
      </p:sp>
    </p:spTree>
    <p:extLst>
      <p:ext uri="{BB962C8B-B14F-4D97-AF65-F5344CB8AC3E}">
        <p14:creationId xmlns:p14="http://schemas.microsoft.com/office/powerpoint/2010/main" val="3587405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70</a:t>
            </a:fld>
            <a:endParaRPr lang="nl-NL" altLang="nl-BE"/>
          </a:p>
        </p:txBody>
      </p:sp>
    </p:spTree>
    <p:extLst>
      <p:ext uri="{BB962C8B-B14F-4D97-AF65-F5344CB8AC3E}">
        <p14:creationId xmlns:p14="http://schemas.microsoft.com/office/powerpoint/2010/main" val="2536511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71</a:t>
            </a:fld>
            <a:endParaRPr lang="nl-NL" altLang="nl-BE"/>
          </a:p>
        </p:txBody>
      </p:sp>
    </p:spTree>
    <p:extLst>
      <p:ext uri="{BB962C8B-B14F-4D97-AF65-F5344CB8AC3E}">
        <p14:creationId xmlns:p14="http://schemas.microsoft.com/office/powerpoint/2010/main" val="3624459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72</a:t>
            </a:fld>
            <a:endParaRPr lang="nl-NL" altLang="nl-BE"/>
          </a:p>
        </p:txBody>
      </p:sp>
    </p:spTree>
    <p:extLst>
      <p:ext uri="{BB962C8B-B14F-4D97-AF65-F5344CB8AC3E}">
        <p14:creationId xmlns:p14="http://schemas.microsoft.com/office/powerpoint/2010/main" val="3452018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75</a:t>
            </a:fld>
            <a:endParaRPr lang="nl-NL" altLang="nl-BE"/>
          </a:p>
        </p:txBody>
      </p:sp>
    </p:spTree>
    <p:extLst>
      <p:ext uri="{BB962C8B-B14F-4D97-AF65-F5344CB8AC3E}">
        <p14:creationId xmlns:p14="http://schemas.microsoft.com/office/powerpoint/2010/main" val="2751622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76</a:t>
            </a:fld>
            <a:endParaRPr lang="nl-NL" altLang="nl-BE"/>
          </a:p>
        </p:txBody>
      </p:sp>
    </p:spTree>
    <p:extLst>
      <p:ext uri="{BB962C8B-B14F-4D97-AF65-F5344CB8AC3E}">
        <p14:creationId xmlns:p14="http://schemas.microsoft.com/office/powerpoint/2010/main" val="159290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78</a:t>
            </a:fld>
            <a:endParaRPr lang="nl-NL" altLang="nl-BE"/>
          </a:p>
        </p:txBody>
      </p:sp>
    </p:spTree>
    <p:extLst>
      <p:ext uri="{BB962C8B-B14F-4D97-AF65-F5344CB8AC3E}">
        <p14:creationId xmlns:p14="http://schemas.microsoft.com/office/powerpoint/2010/main" val="2598808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79</a:t>
            </a:fld>
            <a:endParaRPr lang="nl-NL" altLang="nl-BE"/>
          </a:p>
        </p:txBody>
      </p:sp>
    </p:spTree>
    <p:extLst>
      <p:ext uri="{BB962C8B-B14F-4D97-AF65-F5344CB8AC3E}">
        <p14:creationId xmlns:p14="http://schemas.microsoft.com/office/powerpoint/2010/main" val="1460605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13</a:t>
            </a:fld>
            <a:endParaRPr lang="nl-NL" altLang="nl-BE"/>
          </a:p>
        </p:txBody>
      </p:sp>
    </p:spTree>
    <p:extLst>
      <p:ext uri="{BB962C8B-B14F-4D97-AF65-F5344CB8AC3E}">
        <p14:creationId xmlns:p14="http://schemas.microsoft.com/office/powerpoint/2010/main" val="2422417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15</a:t>
            </a:fld>
            <a:endParaRPr lang="nl-NL" altLang="nl-BE"/>
          </a:p>
        </p:txBody>
      </p:sp>
    </p:spTree>
    <p:extLst>
      <p:ext uri="{BB962C8B-B14F-4D97-AF65-F5344CB8AC3E}">
        <p14:creationId xmlns:p14="http://schemas.microsoft.com/office/powerpoint/2010/main" val="4214711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jdelijke aanduiding voor dia-afbeelding 1"/>
          <p:cNvSpPr>
            <a:spLocks noGrp="1" noRot="1" noChangeAspect="1" noTextEdit="1"/>
          </p:cNvSpPr>
          <p:nvPr>
            <p:ph type="sldImg"/>
          </p:nvPr>
        </p:nvSpPr>
        <p:spPr>
          <a:ln/>
        </p:spPr>
      </p:sp>
      <p:sp>
        <p:nvSpPr>
          <p:cNvPr id="256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BE" altLang="nl-BE">
              <a:latin typeface="Arial" panose="020B0604020202020204" pitchFamily="34" charset="0"/>
            </a:endParaRPr>
          </a:p>
        </p:txBody>
      </p:sp>
      <p:sp>
        <p:nvSpPr>
          <p:cNvPr id="2560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Arial" panose="020B0604020202020204" pitchFamily="34" charset="0"/>
              </a:defRPr>
            </a:lvl1pPr>
            <a:lvl2pPr marL="775937" indent="-298437">
              <a:spcBef>
                <a:spcPct val="30000"/>
              </a:spcBef>
              <a:defRPr sz="1300">
                <a:solidFill>
                  <a:schemeClr val="tx1"/>
                </a:solidFill>
                <a:latin typeface="Arial" panose="020B0604020202020204" pitchFamily="34" charset="0"/>
              </a:defRPr>
            </a:lvl2pPr>
            <a:lvl3pPr marL="1193749" indent="-238750">
              <a:spcBef>
                <a:spcPct val="30000"/>
              </a:spcBef>
              <a:defRPr sz="1300">
                <a:solidFill>
                  <a:schemeClr val="tx1"/>
                </a:solidFill>
                <a:latin typeface="Arial" panose="020B0604020202020204" pitchFamily="34" charset="0"/>
              </a:defRPr>
            </a:lvl3pPr>
            <a:lvl4pPr marL="1671249" indent="-238750">
              <a:spcBef>
                <a:spcPct val="30000"/>
              </a:spcBef>
              <a:defRPr sz="1300">
                <a:solidFill>
                  <a:schemeClr val="tx1"/>
                </a:solidFill>
                <a:latin typeface="Arial" panose="020B0604020202020204" pitchFamily="34" charset="0"/>
              </a:defRPr>
            </a:lvl4pPr>
            <a:lvl5pPr marL="2148749" indent="-238750">
              <a:spcBef>
                <a:spcPct val="30000"/>
              </a:spcBef>
              <a:defRPr sz="1300">
                <a:solidFill>
                  <a:schemeClr val="tx1"/>
                </a:solidFill>
                <a:latin typeface="Arial" panose="020B0604020202020204" pitchFamily="34" charset="0"/>
              </a:defRPr>
            </a:lvl5pPr>
            <a:lvl6pPr marL="2626248" indent="-238750" eaLnBrk="0" fontAlgn="base" hangingPunct="0">
              <a:spcBef>
                <a:spcPct val="30000"/>
              </a:spcBef>
              <a:spcAft>
                <a:spcPct val="0"/>
              </a:spcAft>
              <a:defRPr sz="1300">
                <a:solidFill>
                  <a:schemeClr val="tx1"/>
                </a:solidFill>
                <a:latin typeface="Arial" panose="020B0604020202020204" pitchFamily="34" charset="0"/>
              </a:defRPr>
            </a:lvl6pPr>
            <a:lvl7pPr marL="3103748" indent="-238750" eaLnBrk="0" fontAlgn="base" hangingPunct="0">
              <a:spcBef>
                <a:spcPct val="30000"/>
              </a:spcBef>
              <a:spcAft>
                <a:spcPct val="0"/>
              </a:spcAft>
              <a:defRPr sz="1300">
                <a:solidFill>
                  <a:schemeClr val="tx1"/>
                </a:solidFill>
                <a:latin typeface="Arial" panose="020B0604020202020204" pitchFamily="34" charset="0"/>
              </a:defRPr>
            </a:lvl7pPr>
            <a:lvl8pPr marL="3581248" indent="-238750" eaLnBrk="0" fontAlgn="base" hangingPunct="0">
              <a:spcBef>
                <a:spcPct val="30000"/>
              </a:spcBef>
              <a:spcAft>
                <a:spcPct val="0"/>
              </a:spcAft>
              <a:defRPr sz="1300">
                <a:solidFill>
                  <a:schemeClr val="tx1"/>
                </a:solidFill>
                <a:latin typeface="Arial" panose="020B0604020202020204" pitchFamily="34" charset="0"/>
              </a:defRPr>
            </a:lvl8pPr>
            <a:lvl9pPr marL="4058747" indent="-238750" eaLnBrk="0" fontAlgn="base" hangingPunct="0">
              <a:spcBef>
                <a:spcPct val="30000"/>
              </a:spcBef>
              <a:spcAft>
                <a:spcPct val="0"/>
              </a:spcAft>
              <a:defRPr sz="1300">
                <a:solidFill>
                  <a:schemeClr val="tx1"/>
                </a:solidFill>
                <a:latin typeface="Arial" panose="020B0604020202020204" pitchFamily="34" charset="0"/>
              </a:defRPr>
            </a:lvl9pPr>
          </a:lstStyle>
          <a:p>
            <a:pPr>
              <a:spcBef>
                <a:spcPct val="0"/>
              </a:spcBef>
            </a:pPr>
            <a:fld id="{61898F33-8930-47A1-A6D1-194DDCD7309A}" type="slidenum">
              <a:rPr lang="nl-NL" altLang="nl-BE" smtClean="0"/>
              <a:pPr>
                <a:spcBef>
                  <a:spcPct val="0"/>
                </a:spcBef>
              </a:pPr>
              <a:t>16</a:t>
            </a:fld>
            <a:endParaRPr lang="nl-NL" altLang="nl-BE"/>
          </a:p>
        </p:txBody>
      </p:sp>
    </p:spTree>
    <p:extLst>
      <p:ext uri="{BB962C8B-B14F-4D97-AF65-F5344CB8AC3E}">
        <p14:creationId xmlns:p14="http://schemas.microsoft.com/office/powerpoint/2010/main" val="269563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3fc0405a9_1_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3fc0405a9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43fc0405a9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24</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3fc0405a9_1_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3fc0405a9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dirty="0"/>
              <a:t>omdat de rekruteerder die van scannen houdt liefst de personalia handig bovenaan kan lezen</a:t>
            </a:r>
            <a:endParaRPr dirty="0"/>
          </a:p>
        </p:txBody>
      </p:sp>
      <p:sp>
        <p:nvSpPr>
          <p:cNvPr id="300" name="Google Shape;300;g43fc0405a9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25</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3f8363552_0_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3f8363552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43f8363552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BE"/>
              <a:t>26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4" name="Afbeelding 7" descr="beeld_geselecteer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49875" y="3373438"/>
            <a:ext cx="3838575"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fbeelding 8" descr="Macintosh HD:Users:nickdaenen:Desktop:logo_pxl.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675" y="390525"/>
            <a:ext cx="1420813"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kstvak 5"/>
          <p:cNvSpPr txBox="1">
            <a:spLocks noChangeArrowheads="1"/>
          </p:cNvSpPr>
          <p:nvPr/>
        </p:nvSpPr>
        <p:spPr bwMode="auto">
          <a:xfrm>
            <a:off x="542925" y="6057900"/>
            <a:ext cx="51958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defRPr/>
            </a:pPr>
            <a:r>
              <a:rPr lang="nl-NL" sz="1200"/>
              <a:t>Hogeschool PXL – Elfde-Liniestraat 24 – B-3500 Hasselt</a:t>
            </a:r>
          </a:p>
          <a:p>
            <a:pPr>
              <a:defRPr/>
            </a:pPr>
            <a:r>
              <a:rPr lang="nl-NL" sz="1200"/>
              <a:t>www.pxl.be - www.pxl.be/facebook</a:t>
            </a:r>
          </a:p>
          <a:p>
            <a:pPr>
              <a:defRPr/>
            </a:pPr>
            <a:endParaRPr lang="nl-NL"/>
          </a:p>
        </p:txBody>
      </p:sp>
      <p:pic>
        <p:nvPicPr>
          <p:cNvPr id="7" name="Afbeelding 10" descr="dehogeschoolmethetnetwerk.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763" y="5543550"/>
            <a:ext cx="29749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p:nvPr>
        </p:nvSpPr>
        <p:spPr>
          <a:xfrm>
            <a:off x="531198" y="1903517"/>
            <a:ext cx="7772400" cy="1470025"/>
          </a:xfrm>
        </p:spPr>
        <p:txBody>
          <a:bodyPr/>
          <a:lstStyle>
            <a:lvl1pPr algn="l">
              <a:defRPr b="1">
                <a:solidFill>
                  <a:schemeClr val="tx1"/>
                </a:solidFill>
              </a:defRPr>
            </a:lvl1pPr>
          </a:lstStyle>
          <a:p>
            <a:r>
              <a:rPr lang="nl-NL"/>
              <a:t>Klik om de stijl te bewerken</a:t>
            </a:r>
            <a:endParaRPr lang="nl-NL" dirty="0"/>
          </a:p>
        </p:txBody>
      </p:sp>
      <p:sp>
        <p:nvSpPr>
          <p:cNvPr id="3" name="Subtitel 2"/>
          <p:cNvSpPr>
            <a:spLocks noGrp="1"/>
          </p:cNvSpPr>
          <p:nvPr>
            <p:ph type="subTitle" idx="1"/>
          </p:nvPr>
        </p:nvSpPr>
        <p:spPr>
          <a:xfrm>
            <a:off x="542241" y="3876249"/>
            <a:ext cx="4807127" cy="1137302"/>
          </a:xfrm>
        </p:spPr>
        <p:txBody>
          <a:bodyPr/>
          <a:lstStyle>
            <a:lvl1pPr marL="0" indent="0" algn="l">
              <a:buNone/>
              <a:defRPr b="1">
                <a:solidFill>
                  <a:srgbClr val="58A61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NL" dirty="0"/>
          </a:p>
        </p:txBody>
      </p:sp>
      <p:sp>
        <p:nvSpPr>
          <p:cNvPr id="8" name="Tijdelijke aanduiding voor datum 3"/>
          <p:cNvSpPr>
            <a:spLocks noGrp="1"/>
          </p:cNvSpPr>
          <p:nvPr>
            <p:ph type="dt" sz="half" idx="10"/>
          </p:nvPr>
        </p:nvSpPr>
        <p:spPr>
          <a:xfrm>
            <a:off x="536575" y="6399213"/>
            <a:ext cx="1265238" cy="365125"/>
          </a:xfrm>
        </p:spPr>
        <p:txBody>
          <a:bodyPr/>
          <a:lstStyle>
            <a:lvl1pPr>
              <a:defRPr>
                <a:solidFill>
                  <a:schemeClr val="tx1"/>
                </a:solidFill>
              </a:defRPr>
            </a:lvl1pPr>
          </a:lstStyle>
          <a:p>
            <a:pPr>
              <a:defRPr/>
            </a:pPr>
            <a:endParaRPr lang="nl-NL"/>
          </a:p>
        </p:txBody>
      </p:sp>
      <p:sp>
        <p:nvSpPr>
          <p:cNvPr id="9" name="Tijdelijke aanduiding voor dianummer 5"/>
          <p:cNvSpPr>
            <a:spLocks noGrp="1"/>
          </p:cNvSpPr>
          <p:nvPr>
            <p:ph type="sldNum" sz="quarter" idx="11"/>
          </p:nvPr>
        </p:nvSpPr>
        <p:spPr>
          <a:xfrm>
            <a:off x="3232150" y="6399213"/>
            <a:ext cx="2133600" cy="365125"/>
          </a:xfrm>
        </p:spPr>
        <p:txBody>
          <a:bodyPr/>
          <a:lstStyle>
            <a:lvl1pPr>
              <a:defRPr>
                <a:solidFill>
                  <a:schemeClr val="tx1"/>
                </a:solidFill>
              </a:defRPr>
            </a:lvl1pPr>
          </a:lstStyle>
          <a:p>
            <a:pPr>
              <a:defRPr/>
            </a:pPr>
            <a:fld id="{47E1FEFC-5DF2-4716-A983-4701B186F4E3}" type="slidenum">
              <a:rPr lang="nl-NL"/>
              <a:pPr>
                <a:defRPr/>
              </a:pPr>
              <a:t>‹nr.›</a:t>
            </a:fld>
            <a:endParaRPr lang="nl-NL"/>
          </a:p>
        </p:txBody>
      </p:sp>
    </p:spTree>
    <p:extLst>
      <p:ext uri="{BB962C8B-B14F-4D97-AF65-F5344CB8AC3E}">
        <p14:creationId xmlns:p14="http://schemas.microsoft.com/office/powerpoint/2010/main" val="248577745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bg>
      <p:bgPr>
        <a:solidFill>
          <a:srgbClr val="58A618"/>
        </a:solidFill>
        <a:effectLst/>
      </p:bgPr>
    </p:bg>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nl-NL"/>
              <a:t>Klik om de stijl te bewerken</a:t>
            </a:r>
            <a:endParaRPr lang="nl-NL" dirty="0"/>
          </a:p>
        </p:txBody>
      </p:sp>
      <p:sp>
        <p:nvSpPr>
          <p:cNvPr id="3" name="Tijdelijke aanduiding voor afbeelding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Klik op het pictogram als u een afbeelding wilt toevoegen</a:t>
            </a:r>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6" name="Tijdelijke aanduiding voor datum 4"/>
          <p:cNvSpPr>
            <a:spLocks noGrp="1"/>
          </p:cNvSpPr>
          <p:nvPr>
            <p:ph type="dt" sz="half" idx="10"/>
          </p:nvPr>
        </p:nvSpPr>
        <p:spPr/>
        <p:txBody>
          <a:bodyPr/>
          <a:lstStyle>
            <a:lvl1pPr>
              <a:defRPr>
                <a:solidFill>
                  <a:srgbClr val="FFFFFF"/>
                </a:solidFill>
              </a:defRPr>
            </a:lvl1pPr>
          </a:lstStyle>
          <a:p>
            <a:pPr>
              <a:defRPr/>
            </a:pPr>
            <a:endParaRPr lang="nl-NL"/>
          </a:p>
        </p:txBody>
      </p:sp>
      <p:sp>
        <p:nvSpPr>
          <p:cNvPr id="7" name="Tijdelijke aanduiding voor voettekst 5"/>
          <p:cNvSpPr>
            <a:spLocks noGrp="1"/>
          </p:cNvSpPr>
          <p:nvPr>
            <p:ph type="ftr" sz="quarter" idx="11"/>
          </p:nvPr>
        </p:nvSpPr>
        <p:spPr/>
        <p:txBody>
          <a:bodyPr/>
          <a:lstStyle>
            <a:lvl1pPr>
              <a:defRPr>
                <a:solidFill>
                  <a:srgbClr val="FFFFFF"/>
                </a:solidFill>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a:solidFill>
                  <a:srgbClr val="FFFFFF"/>
                </a:solidFill>
              </a:defRPr>
            </a:lvl1pPr>
          </a:lstStyle>
          <a:p>
            <a:pPr>
              <a:defRPr/>
            </a:pPr>
            <a:fld id="{8C43BA60-1D94-4932-9CD3-E5361C87638F}" type="slidenum">
              <a:rPr lang="nl-NL"/>
              <a:pPr>
                <a:defRPr/>
              </a:pPr>
              <a:t>‹nr.›</a:t>
            </a:fld>
            <a:endParaRPr lang="nl-NL"/>
          </a:p>
        </p:txBody>
      </p:sp>
    </p:spTree>
    <p:extLst>
      <p:ext uri="{BB962C8B-B14F-4D97-AF65-F5344CB8AC3E}">
        <p14:creationId xmlns:p14="http://schemas.microsoft.com/office/powerpoint/2010/main" val="166165370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3"/>
          <p:cNvSpPr>
            <a:spLocks noGrp="1"/>
          </p:cNvSpPr>
          <p:nvPr>
            <p:ph type="dt" sz="half" idx="10"/>
          </p:nvPr>
        </p:nvSpPr>
        <p:spPr/>
        <p:txBody>
          <a:bodyPr/>
          <a:lstStyle>
            <a:lvl1pPr>
              <a:defRPr/>
            </a:lvl1pPr>
          </a:lstStyle>
          <a:p>
            <a:pPr>
              <a:defRPr/>
            </a:pPr>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pPr>
              <a:defRPr/>
            </a:pPr>
            <a:fld id="{3ABC0B18-E9A5-4FFA-9B35-CAA8BFB6B0CD}" type="slidenum">
              <a:rPr lang="nl-NL"/>
              <a:pPr>
                <a:defRPr/>
              </a:pPr>
              <a:t>‹nr.›</a:t>
            </a:fld>
            <a:endParaRPr lang="nl-NL"/>
          </a:p>
        </p:txBody>
      </p:sp>
    </p:spTree>
    <p:extLst>
      <p:ext uri="{BB962C8B-B14F-4D97-AF65-F5344CB8AC3E}">
        <p14:creationId xmlns:p14="http://schemas.microsoft.com/office/powerpoint/2010/main" val="4694794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3"/>
          <p:cNvSpPr>
            <a:spLocks noGrp="1"/>
          </p:cNvSpPr>
          <p:nvPr>
            <p:ph type="dt" sz="half" idx="10"/>
          </p:nvPr>
        </p:nvSpPr>
        <p:spPr/>
        <p:txBody>
          <a:bodyPr/>
          <a:lstStyle>
            <a:lvl1pPr>
              <a:defRPr/>
            </a:lvl1pPr>
          </a:lstStyle>
          <a:p>
            <a:pPr>
              <a:defRPr/>
            </a:pPr>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pPr>
              <a:defRPr/>
            </a:pPr>
            <a:fld id="{88762C66-39E5-4A06-8A20-CC28E1C07DE3}" type="slidenum">
              <a:rPr lang="nl-NL"/>
              <a:pPr>
                <a:defRPr/>
              </a:pPr>
              <a:t>‹nr.›</a:t>
            </a:fld>
            <a:endParaRPr lang="nl-NL"/>
          </a:p>
        </p:txBody>
      </p:sp>
    </p:spTree>
    <p:extLst>
      <p:ext uri="{BB962C8B-B14F-4D97-AF65-F5344CB8AC3E}">
        <p14:creationId xmlns:p14="http://schemas.microsoft.com/office/powerpoint/2010/main" val="27918303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4"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datum 3"/>
          <p:cNvSpPr>
            <a:spLocks noGrp="1"/>
          </p:cNvSpPr>
          <p:nvPr>
            <p:ph type="dt" sz="half" idx="10"/>
          </p:nvPr>
        </p:nvSpPr>
        <p:spPr/>
        <p:txBody>
          <a:bodyPr/>
          <a:lstStyle>
            <a:lvl1pPr>
              <a:defRPr/>
            </a:lvl1pPr>
          </a:lstStyle>
          <a:p>
            <a:pPr>
              <a:defRPr/>
            </a:pPr>
            <a:endParaRPr lang="nl-NL"/>
          </a:p>
        </p:txBody>
      </p:sp>
      <p:sp>
        <p:nvSpPr>
          <p:cNvPr id="6" name="Tijdelijke aanduiding voor voettekst 4"/>
          <p:cNvSpPr>
            <a:spLocks noGrp="1"/>
          </p:cNvSpPr>
          <p:nvPr>
            <p:ph type="ftr" sz="quarter" idx="11"/>
          </p:nvPr>
        </p:nvSpPr>
        <p:spPr/>
        <p:txBody>
          <a:bodyPr/>
          <a:lstStyle>
            <a:lvl1pPr>
              <a:defRPr/>
            </a:lvl1pPr>
          </a:lstStyle>
          <a:p>
            <a:pPr>
              <a:defRPr/>
            </a:pPr>
            <a:endParaRPr lang="nl-NL"/>
          </a:p>
        </p:txBody>
      </p:sp>
      <p:sp>
        <p:nvSpPr>
          <p:cNvPr id="7" name="Tijdelijke aanduiding voor dianummer 5"/>
          <p:cNvSpPr>
            <a:spLocks noGrp="1"/>
          </p:cNvSpPr>
          <p:nvPr>
            <p:ph type="sldNum" sz="quarter" idx="12"/>
          </p:nvPr>
        </p:nvSpPr>
        <p:spPr/>
        <p:txBody>
          <a:bodyPr/>
          <a:lstStyle>
            <a:lvl1pPr>
              <a:defRPr/>
            </a:lvl1pPr>
          </a:lstStyle>
          <a:p>
            <a:pPr>
              <a:defRPr/>
            </a:pPr>
            <a:fld id="{1E88B882-FFE6-4A63-8619-B1628DCE754A}" type="slidenum">
              <a:rPr lang="nl-NL"/>
              <a:pPr>
                <a:defRPr/>
              </a:pPr>
              <a:t>‹nr.›</a:t>
            </a:fld>
            <a:endParaRPr lang="nl-NL"/>
          </a:p>
        </p:txBody>
      </p:sp>
    </p:spTree>
    <p:extLst>
      <p:ext uri="{BB962C8B-B14F-4D97-AF65-F5344CB8AC3E}">
        <p14:creationId xmlns:p14="http://schemas.microsoft.com/office/powerpoint/2010/main" val="18659193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dia">
    <p:spTree>
      <p:nvGrpSpPr>
        <p:cNvPr id="1" name=""/>
        <p:cNvGrpSpPr/>
        <p:nvPr/>
      </p:nvGrpSpPr>
      <p:grpSpPr>
        <a:xfrm>
          <a:off x="0" y="0"/>
          <a:ext cx="0" cy="0"/>
          <a:chOff x="0" y="0"/>
          <a:chExt cx="0" cy="0"/>
        </a:xfrm>
      </p:grpSpPr>
      <p:pic>
        <p:nvPicPr>
          <p:cNvPr id="2" name="Afbeelding 7" descr="beeldsloga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8963" y="0"/>
            <a:ext cx="5410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4329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nl-NL"/>
              <a:t>Klik om de stijl te bewerken</a:t>
            </a:r>
            <a:endParaRPr lang="nl-NL" dirty="0"/>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lvl1pPr>
              <a:defRPr>
                <a:solidFill>
                  <a:srgbClr val="FFFFFF"/>
                </a:solidFill>
              </a:defRPr>
            </a:lvl1pPr>
          </a:lstStyle>
          <a:p>
            <a:pPr>
              <a:defRPr/>
            </a:pPr>
            <a:endParaRPr lang="nl-NL"/>
          </a:p>
        </p:txBody>
      </p:sp>
      <p:sp>
        <p:nvSpPr>
          <p:cNvPr id="5" name="Tijdelijke aanduiding voor voettekst 4"/>
          <p:cNvSpPr>
            <a:spLocks noGrp="1"/>
          </p:cNvSpPr>
          <p:nvPr>
            <p:ph type="ftr" sz="quarter" idx="11"/>
          </p:nvPr>
        </p:nvSpPr>
        <p:spPr/>
        <p:txBody>
          <a:bodyPr/>
          <a:lstStyle>
            <a:lvl1pPr>
              <a:defRPr>
                <a:solidFill>
                  <a:srgbClr val="FFFFFF"/>
                </a:solidFill>
              </a:defRPr>
            </a:lvl1pPr>
          </a:lstStyle>
          <a:p>
            <a:pPr>
              <a:defRPr/>
            </a:pPr>
            <a:endParaRPr lang="nl-NL"/>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pPr>
              <a:defRPr/>
            </a:pPr>
            <a:fld id="{79654561-09C3-4D21-9FA5-CB2CF9B7F55D}" type="slidenum">
              <a:rPr lang="nl-NL"/>
              <a:pPr>
                <a:defRPr/>
              </a:pPr>
              <a:t>‹nr.›</a:t>
            </a:fld>
            <a:endParaRPr lang="nl-NL"/>
          </a:p>
        </p:txBody>
      </p:sp>
    </p:spTree>
    <p:extLst>
      <p:ext uri="{BB962C8B-B14F-4D97-AF65-F5344CB8AC3E}">
        <p14:creationId xmlns:p14="http://schemas.microsoft.com/office/powerpoint/2010/main" val="40682592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datum 4"/>
          <p:cNvSpPr>
            <a:spLocks noGrp="1"/>
          </p:cNvSpPr>
          <p:nvPr>
            <p:ph type="dt" sz="half" idx="10"/>
          </p:nvPr>
        </p:nvSpPr>
        <p:spPr/>
        <p:txBody>
          <a:bodyPr/>
          <a:lstStyle>
            <a:lvl1pPr>
              <a:defRPr/>
            </a:lvl1pPr>
          </a:lstStyle>
          <a:p>
            <a:pPr>
              <a:defRPr/>
            </a:pPr>
            <a:endParaRPr lang="nl-NL"/>
          </a:p>
        </p:txBody>
      </p:sp>
      <p:sp>
        <p:nvSpPr>
          <p:cNvPr id="7" name="Tijdelijke aanduiding voor voettekst 5"/>
          <p:cNvSpPr>
            <a:spLocks noGrp="1"/>
          </p:cNvSpPr>
          <p:nvPr>
            <p:ph type="ftr" sz="quarter" idx="11"/>
          </p:nvPr>
        </p:nvSpPr>
        <p:spPr/>
        <p:txBody>
          <a:bodyPr/>
          <a:lstStyle>
            <a:lvl1pPr>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a:lvl1pPr>
          </a:lstStyle>
          <a:p>
            <a:pPr>
              <a:defRPr/>
            </a:pPr>
            <a:fld id="{B6D4A78E-D156-42F1-A882-7B934454A3C3}" type="slidenum">
              <a:rPr lang="nl-NL"/>
              <a:pPr>
                <a:defRPr/>
              </a:pPr>
              <a:t>‹nr.›</a:t>
            </a:fld>
            <a:endParaRPr lang="nl-NL"/>
          </a:p>
        </p:txBody>
      </p:sp>
    </p:spTree>
    <p:extLst>
      <p:ext uri="{BB962C8B-B14F-4D97-AF65-F5344CB8AC3E}">
        <p14:creationId xmlns:p14="http://schemas.microsoft.com/office/powerpoint/2010/main" val="350819736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pic>
        <p:nvPicPr>
          <p:cNvPr id="7"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datum 6"/>
          <p:cNvSpPr>
            <a:spLocks noGrp="1"/>
          </p:cNvSpPr>
          <p:nvPr>
            <p:ph type="dt" sz="half" idx="10"/>
          </p:nvPr>
        </p:nvSpPr>
        <p:spPr/>
        <p:txBody>
          <a:bodyPr/>
          <a:lstStyle>
            <a:lvl1pPr>
              <a:defRPr/>
            </a:lvl1pPr>
          </a:lstStyle>
          <a:p>
            <a:pPr>
              <a:defRPr/>
            </a:pPr>
            <a:endParaRPr lang="nl-NL"/>
          </a:p>
        </p:txBody>
      </p:sp>
      <p:sp>
        <p:nvSpPr>
          <p:cNvPr id="9" name="Tijdelijke aanduiding voor voettekst 7"/>
          <p:cNvSpPr>
            <a:spLocks noGrp="1"/>
          </p:cNvSpPr>
          <p:nvPr>
            <p:ph type="ftr" sz="quarter" idx="11"/>
          </p:nvPr>
        </p:nvSpPr>
        <p:spPr/>
        <p:txBody>
          <a:bodyPr/>
          <a:lstStyle>
            <a:lvl1pPr>
              <a:defRPr/>
            </a:lvl1pPr>
          </a:lstStyle>
          <a:p>
            <a:pPr>
              <a:defRPr/>
            </a:pPr>
            <a:endParaRPr lang="nl-NL"/>
          </a:p>
        </p:txBody>
      </p:sp>
      <p:sp>
        <p:nvSpPr>
          <p:cNvPr id="10" name="Tijdelijke aanduiding voor dianummer 8"/>
          <p:cNvSpPr>
            <a:spLocks noGrp="1"/>
          </p:cNvSpPr>
          <p:nvPr>
            <p:ph type="sldNum" sz="quarter" idx="12"/>
          </p:nvPr>
        </p:nvSpPr>
        <p:spPr/>
        <p:txBody>
          <a:bodyPr/>
          <a:lstStyle>
            <a:lvl1pPr>
              <a:defRPr/>
            </a:lvl1pPr>
          </a:lstStyle>
          <a:p>
            <a:pPr>
              <a:defRPr/>
            </a:pPr>
            <a:fld id="{1BB2CC4F-5DEF-4D45-A462-A06EBB57D714}" type="slidenum">
              <a:rPr lang="nl-NL"/>
              <a:pPr>
                <a:defRPr/>
              </a:pPr>
              <a:t>‹nr.›</a:t>
            </a:fld>
            <a:endParaRPr lang="nl-NL"/>
          </a:p>
        </p:txBody>
      </p:sp>
    </p:spTree>
    <p:extLst>
      <p:ext uri="{BB962C8B-B14F-4D97-AF65-F5344CB8AC3E}">
        <p14:creationId xmlns:p14="http://schemas.microsoft.com/office/powerpoint/2010/main" val="5433931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3"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p>
            <a:r>
              <a:rPr lang="nl-NL"/>
              <a:t>Klik om de stijl te bewerken</a:t>
            </a:r>
          </a:p>
        </p:txBody>
      </p:sp>
      <p:sp>
        <p:nvSpPr>
          <p:cNvPr id="4" name="Tijdelijke aanduiding voor datum 2"/>
          <p:cNvSpPr>
            <a:spLocks noGrp="1"/>
          </p:cNvSpPr>
          <p:nvPr>
            <p:ph type="dt" sz="half" idx="10"/>
          </p:nvPr>
        </p:nvSpPr>
        <p:spPr/>
        <p:txBody>
          <a:bodyPr/>
          <a:lstStyle>
            <a:lvl1pPr>
              <a:defRPr/>
            </a:lvl1pPr>
          </a:lstStyle>
          <a:p>
            <a:pPr>
              <a:defRPr/>
            </a:pPr>
            <a:endParaRPr lang="nl-NL"/>
          </a:p>
        </p:txBody>
      </p:sp>
      <p:sp>
        <p:nvSpPr>
          <p:cNvPr id="5" name="Tijdelijke aanduiding voor voettekst 3"/>
          <p:cNvSpPr>
            <a:spLocks noGrp="1"/>
          </p:cNvSpPr>
          <p:nvPr>
            <p:ph type="ftr" sz="quarter" idx="11"/>
          </p:nvPr>
        </p:nvSpPr>
        <p:spPr/>
        <p:txBody>
          <a:bodyPr/>
          <a:lstStyle>
            <a:lvl1pPr>
              <a:defRPr/>
            </a:lvl1pPr>
          </a:lstStyle>
          <a:p>
            <a:pPr>
              <a:defRPr/>
            </a:pPr>
            <a:endParaRPr lang="nl-NL"/>
          </a:p>
        </p:txBody>
      </p:sp>
      <p:sp>
        <p:nvSpPr>
          <p:cNvPr id="6" name="Tijdelijke aanduiding voor dianummer 4"/>
          <p:cNvSpPr>
            <a:spLocks noGrp="1"/>
          </p:cNvSpPr>
          <p:nvPr>
            <p:ph type="sldNum" sz="quarter" idx="12"/>
          </p:nvPr>
        </p:nvSpPr>
        <p:spPr/>
        <p:txBody>
          <a:bodyPr/>
          <a:lstStyle>
            <a:lvl1pPr>
              <a:defRPr/>
            </a:lvl1pPr>
          </a:lstStyle>
          <a:p>
            <a:pPr>
              <a:defRPr/>
            </a:pPr>
            <a:fld id="{F827CD9C-73ED-4317-A552-07688070ECA6}" type="slidenum">
              <a:rPr lang="nl-NL"/>
              <a:pPr>
                <a:defRPr/>
              </a:pPr>
              <a:t>‹nr.›</a:t>
            </a:fld>
            <a:endParaRPr lang="nl-NL"/>
          </a:p>
        </p:txBody>
      </p:sp>
    </p:spTree>
    <p:extLst>
      <p:ext uri="{BB962C8B-B14F-4D97-AF65-F5344CB8AC3E}">
        <p14:creationId xmlns:p14="http://schemas.microsoft.com/office/powerpoint/2010/main" val="15130688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2"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jdelijke aanduiding voor datum 1"/>
          <p:cNvSpPr>
            <a:spLocks noGrp="1"/>
          </p:cNvSpPr>
          <p:nvPr>
            <p:ph type="dt" sz="half" idx="10"/>
          </p:nvPr>
        </p:nvSpPr>
        <p:spPr/>
        <p:txBody>
          <a:bodyPr/>
          <a:lstStyle>
            <a:lvl1pPr>
              <a:defRPr/>
            </a:lvl1pPr>
          </a:lstStyle>
          <a:p>
            <a:pPr>
              <a:defRPr/>
            </a:pPr>
            <a:endParaRPr lang="nl-NL"/>
          </a:p>
        </p:txBody>
      </p:sp>
      <p:sp>
        <p:nvSpPr>
          <p:cNvPr id="4" name="Tijdelijke aanduiding voor voettekst 2"/>
          <p:cNvSpPr>
            <a:spLocks noGrp="1"/>
          </p:cNvSpPr>
          <p:nvPr>
            <p:ph type="ftr" sz="quarter" idx="11"/>
          </p:nvPr>
        </p:nvSpPr>
        <p:spPr/>
        <p:txBody>
          <a:bodyPr/>
          <a:lstStyle>
            <a:lvl1pPr>
              <a:defRPr/>
            </a:lvl1pPr>
          </a:lstStyle>
          <a:p>
            <a:pPr>
              <a:defRPr/>
            </a:pPr>
            <a:endParaRPr lang="nl-NL"/>
          </a:p>
        </p:txBody>
      </p:sp>
      <p:sp>
        <p:nvSpPr>
          <p:cNvPr id="5" name="Tijdelijke aanduiding voor dianummer 3"/>
          <p:cNvSpPr>
            <a:spLocks noGrp="1"/>
          </p:cNvSpPr>
          <p:nvPr>
            <p:ph type="sldNum" sz="quarter" idx="12"/>
          </p:nvPr>
        </p:nvSpPr>
        <p:spPr/>
        <p:txBody>
          <a:bodyPr/>
          <a:lstStyle>
            <a:lvl1pPr>
              <a:defRPr/>
            </a:lvl1pPr>
          </a:lstStyle>
          <a:p>
            <a:pPr>
              <a:defRPr/>
            </a:pPr>
            <a:fld id="{75597EB3-78D6-4ECF-8CDD-889A00356B91}" type="slidenum">
              <a:rPr lang="nl-NL"/>
              <a:pPr>
                <a:defRPr/>
              </a:pPr>
              <a:t>‹nr.›</a:t>
            </a:fld>
            <a:endParaRPr lang="nl-NL"/>
          </a:p>
        </p:txBody>
      </p:sp>
    </p:spTree>
    <p:extLst>
      <p:ext uri="{BB962C8B-B14F-4D97-AF65-F5344CB8AC3E}">
        <p14:creationId xmlns:p14="http://schemas.microsoft.com/office/powerpoint/2010/main" val="3749070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5" name="Afbeelding 7" descr="Macintosh HD:Users:nickdaenen:Desktop:logo_pxl.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825" y="5837238"/>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6" name="Tijdelijke aanduiding voor datum 4"/>
          <p:cNvSpPr>
            <a:spLocks noGrp="1"/>
          </p:cNvSpPr>
          <p:nvPr>
            <p:ph type="dt" sz="half" idx="10"/>
          </p:nvPr>
        </p:nvSpPr>
        <p:spPr/>
        <p:txBody>
          <a:bodyPr/>
          <a:lstStyle>
            <a:lvl1pPr>
              <a:defRPr/>
            </a:lvl1pPr>
          </a:lstStyle>
          <a:p>
            <a:pPr>
              <a:defRPr/>
            </a:pPr>
            <a:endParaRPr lang="nl-NL"/>
          </a:p>
        </p:txBody>
      </p:sp>
      <p:sp>
        <p:nvSpPr>
          <p:cNvPr id="7" name="Tijdelijke aanduiding voor voettekst 5"/>
          <p:cNvSpPr>
            <a:spLocks noGrp="1"/>
          </p:cNvSpPr>
          <p:nvPr>
            <p:ph type="ftr" sz="quarter" idx="11"/>
          </p:nvPr>
        </p:nvSpPr>
        <p:spPr/>
        <p:txBody>
          <a:bodyPr/>
          <a:lstStyle>
            <a:lvl1pPr>
              <a:defRPr/>
            </a:lvl1pPr>
          </a:lstStyle>
          <a:p>
            <a:pPr>
              <a:defRPr/>
            </a:pPr>
            <a:endParaRPr lang="nl-NL"/>
          </a:p>
        </p:txBody>
      </p:sp>
      <p:sp>
        <p:nvSpPr>
          <p:cNvPr id="8" name="Tijdelijke aanduiding voor dianummer 6"/>
          <p:cNvSpPr>
            <a:spLocks noGrp="1"/>
          </p:cNvSpPr>
          <p:nvPr>
            <p:ph type="sldNum" sz="quarter" idx="12"/>
          </p:nvPr>
        </p:nvSpPr>
        <p:spPr/>
        <p:txBody>
          <a:bodyPr/>
          <a:lstStyle>
            <a:lvl1pPr>
              <a:defRPr/>
            </a:lvl1pPr>
          </a:lstStyle>
          <a:p>
            <a:pPr>
              <a:defRPr/>
            </a:pPr>
            <a:fld id="{14086B38-F2D1-40FC-BD31-3C9FCD421DDF}" type="slidenum">
              <a:rPr lang="nl-NL"/>
              <a:pPr>
                <a:defRPr/>
              </a:pPr>
              <a:t>‹nr.›</a:t>
            </a:fld>
            <a:endParaRPr lang="nl-NL"/>
          </a:p>
        </p:txBody>
      </p:sp>
    </p:spTree>
    <p:extLst>
      <p:ext uri="{BB962C8B-B14F-4D97-AF65-F5344CB8AC3E}">
        <p14:creationId xmlns:p14="http://schemas.microsoft.com/office/powerpoint/2010/main" val="39674107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l-BE"/>
              <a:t>Titelstijl van model bewerken</a:t>
            </a:r>
            <a:endParaRPr lang="nl-NL" altLang="nl-BE"/>
          </a:p>
        </p:txBody>
      </p:sp>
      <p:sp>
        <p:nvSpPr>
          <p:cNvPr id="1027" name="Tijdelijke aanduiding voor tekst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BE"/>
              <a:t>Klik om de tekststijl van het model te bewerken</a:t>
            </a:r>
          </a:p>
          <a:p>
            <a:pPr lvl="1"/>
            <a:r>
              <a:rPr lang="en-US" altLang="nl-BE"/>
              <a:t>Tweede niveau</a:t>
            </a:r>
          </a:p>
          <a:p>
            <a:pPr lvl="2"/>
            <a:r>
              <a:rPr lang="en-US" altLang="nl-BE"/>
              <a:t>Derde niveau</a:t>
            </a:r>
          </a:p>
          <a:p>
            <a:pPr lvl="3"/>
            <a:r>
              <a:rPr lang="en-US" altLang="nl-BE"/>
              <a:t>Vierde niveau</a:t>
            </a:r>
          </a:p>
          <a:p>
            <a:pPr lvl="4"/>
            <a:r>
              <a:rPr lang="en-US" altLang="nl-BE"/>
              <a:t>Vijfde niveau</a:t>
            </a:r>
            <a:endParaRPr lang="nl-NL" altLang="nl-BE"/>
          </a:p>
        </p:txBody>
      </p:sp>
      <p:sp>
        <p:nvSpPr>
          <p:cNvPr id="4" name="Tijdelijke aanduiding voor datum 3"/>
          <p:cNvSpPr>
            <a:spLocks noGrp="1"/>
          </p:cNvSpPr>
          <p:nvPr>
            <p:ph type="dt" sz="half" idx="2"/>
          </p:nvPr>
        </p:nvSpPr>
        <p:spPr>
          <a:xfrm>
            <a:off x="1325563" y="6356350"/>
            <a:ext cx="1265237"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0A03FC0D-1FC6-4C39-A0A2-38E1D4348B75}" type="slidenum">
              <a:rPr lang="nl-NL"/>
              <a:pPr>
                <a:defRPr/>
              </a:pPr>
              <a:t>‹nr.›</a:t>
            </a:fld>
            <a:endParaRPr lang="nl-NL"/>
          </a:p>
        </p:txBody>
      </p:sp>
      <p:sp>
        <p:nvSpPr>
          <p:cNvPr id="7" name="Rechthoek 6"/>
          <p:cNvSpPr/>
          <p:nvPr/>
        </p:nvSpPr>
        <p:spPr>
          <a:xfrm>
            <a:off x="0" y="6681788"/>
            <a:ext cx="9144000" cy="180975"/>
          </a:xfrm>
          <a:prstGeom prst="rect">
            <a:avLst/>
          </a:prstGeom>
          <a:solidFill>
            <a:srgbClr val="58A61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l-NL"/>
          </a:p>
        </p:txBody>
      </p:sp>
    </p:spTree>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Lst>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strVal val="#ppt_w*0.70"/>
                                          </p:val>
                                        </p:tav>
                                        <p:tav tm="100000">
                                          <p:val>
                                            <p:strVal val="#ppt_w"/>
                                          </p:val>
                                        </p:tav>
                                      </p:tavLst>
                                    </p:anim>
                                    <p:anim calcmode="lin" valueType="num">
                                      <p:cBhvr>
                                        <p:cTn id="8" dur="500" fill="hold"/>
                                        <p:tgtEl>
                                          <p:spTgt spid="1026"/>
                                        </p:tgtEl>
                                        <p:attrNameLst>
                                          <p:attrName>ppt_h</p:attrName>
                                        </p:attrNameLst>
                                      </p:cBhvr>
                                      <p:tavLst>
                                        <p:tav tm="0">
                                          <p:val>
                                            <p:strVal val="#ppt_h"/>
                                          </p:val>
                                        </p:tav>
                                        <p:tav tm="100000">
                                          <p:val>
                                            <p:strVal val="#ppt_h"/>
                                          </p:val>
                                        </p:tav>
                                      </p:tavLst>
                                    </p:anim>
                                    <p:animEffect transition="in" filter="fade">
                                      <p:cBhvr>
                                        <p:cTn id="9" dur="500"/>
                                        <p:tgtEl>
                                          <p:spTgt spid="102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027">
                                            <p:txEl>
                                              <p:pRg st="0" end="0"/>
                                            </p:txEl>
                                          </p:spTgt>
                                        </p:tgtEl>
                                        <p:attrNameLst>
                                          <p:attrName>style.visibility</p:attrName>
                                        </p:attrNameLst>
                                      </p:cBhvr>
                                      <p:to>
                                        <p:strVal val="visible"/>
                                      </p:to>
                                    </p:set>
                                    <p:animEffect transition="in" filter="fade">
                                      <p:cBhvr>
                                        <p:cTn id="12" dur="500"/>
                                        <p:tgtEl>
                                          <p:spTgt spid="1027">
                                            <p:txEl>
                                              <p:pRg st="0" end="0"/>
                                            </p:txEl>
                                          </p:spTgt>
                                        </p:tgtEl>
                                      </p:cBhvr>
                                    </p:animEffect>
                                    <p:anim calcmode="lin" valueType="num">
                                      <p:cBhvr>
                                        <p:cTn id="13" dur="500" fill="hold"/>
                                        <p:tgtEl>
                                          <p:spTgt spid="1027">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02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27">
                                            <p:txEl>
                                              <p:pRg st="1" end="1"/>
                                            </p:txEl>
                                          </p:spTgt>
                                        </p:tgtEl>
                                        <p:attrNameLst>
                                          <p:attrName>style.visibility</p:attrName>
                                        </p:attrNameLst>
                                      </p:cBhvr>
                                      <p:to>
                                        <p:strVal val="visible"/>
                                      </p:to>
                                    </p:set>
                                    <p:animEffect transition="in" filter="fade">
                                      <p:cBhvr>
                                        <p:cTn id="17" dur="500"/>
                                        <p:tgtEl>
                                          <p:spTgt spid="1027">
                                            <p:txEl>
                                              <p:pRg st="1" end="1"/>
                                            </p:txEl>
                                          </p:spTgt>
                                        </p:tgtEl>
                                      </p:cBhvr>
                                    </p:animEffect>
                                    <p:anim calcmode="lin" valueType="num">
                                      <p:cBhvr>
                                        <p:cTn id="18" dur="500" fill="hold"/>
                                        <p:tgtEl>
                                          <p:spTgt spid="1027">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102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27">
                                            <p:txEl>
                                              <p:pRg st="2" end="2"/>
                                            </p:txEl>
                                          </p:spTgt>
                                        </p:tgtEl>
                                        <p:attrNameLst>
                                          <p:attrName>style.visibility</p:attrName>
                                        </p:attrNameLst>
                                      </p:cBhvr>
                                      <p:to>
                                        <p:strVal val="visible"/>
                                      </p:to>
                                    </p:set>
                                    <p:animEffect transition="in" filter="fade">
                                      <p:cBhvr>
                                        <p:cTn id="22" dur="500"/>
                                        <p:tgtEl>
                                          <p:spTgt spid="1027">
                                            <p:txEl>
                                              <p:pRg st="2" end="2"/>
                                            </p:txEl>
                                          </p:spTgt>
                                        </p:tgtEl>
                                      </p:cBhvr>
                                    </p:animEffect>
                                    <p:anim calcmode="lin" valueType="num">
                                      <p:cBhvr>
                                        <p:cTn id="23" dur="500" fill="hold"/>
                                        <p:tgtEl>
                                          <p:spTgt spid="1027">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102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27">
                                            <p:txEl>
                                              <p:pRg st="3" end="3"/>
                                            </p:txEl>
                                          </p:spTgt>
                                        </p:tgtEl>
                                        <p:attrNameLst>
                                          <p:attrName>style.visibility</p:attrName>
                                        </p:attrNameLst>
                                      </p:cBhvr>
                                      <p:to>
                                        <p:strVal val="visible"/>
                                      </p:to>
                                    </p:set>
                                    <p:animEffect transition="in" filter="fade">
                                      <p:cBhvr>
                                        <p:cTn id="27" dur="500"/>
                                        <p:tgtEl>
                                          <p:spTgt spid="1027">
                                            <p:txEl>
                                              <p:pRg st="3" end="3"/>
                                            </p:txEl>
                                          </p:spTgt>
                                        </p:tgtEl>
                                      </p:cBhvr>
                                    </p:animEffect>
                                    <p:anim calcmode="lin" valueType="num">
                                      <p:cBhvr>
                                        <p:cTn id="28" dur="500" fill="hold"/>
                                        <p:tgtEl>
                                          <p:spTgt spid="1027">
                                            <p:txEl>
                                              <p:pRg st="3" end="3"/>
                                            </p:txEl>
                                          </p:spTgt>
                                        </p:tgtEl>
                                        <p:attrNameLst>
                                          <p:attrName>ppt_x</p:attrName>
                                        </p:attrNameLst>
                                      </p:cBhvr>
                                      <p:tavLst>
                                        <p:tav tm="0">
                                          <p:val>
                                            <p:strVal val="#ppt_x"/>
                                          </p:val>
                                        </p:tav>
                                        <p:tav tm="100000">
                                          <p:val>
                                            <p:strVal val="#ppt_x"/>
                                          </p:val>
                                        </p:tav>
                                      </p:tavLst>
                                    </p:anim>
                                    <p:anim calcmode="lin" valueType="num">
                                      <p:cBhvr>
                                        <p:cTn id="29" dur="500" fill="hold"/>
                                        <p:tgtEl>
                                          <p:spTgt spid="102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27">
                                            <p:txEl>
                                              <p:pRg st="4" end="4"/>
                                            </p:txEl>
                                          </p:spTgt>
                                        </p:tgtEl>
                                        <p:attrNameLst>
                                          <p:attrName>style.visibility</p:attrName>
                                        </p:attrNameLst>
                                      </p:cBhvr>
                                      <p:to>
                                        <p:strVal val="visible"/>
                                      </p:to>
                                    </p:set>
                                    <p:animEffect transition="in" filter="fade">
                                      <p:cBhvr>
                                        <p:cTn id="32" dur="500"/>
                                        <p:tgtEl>
                                          <p:spTgt spid="1027">
                                            <p:txEl>
                                              <p:pRg st="4" end="4"/>
                                            </p:txEl>
                                          </p:spTgt>
                                        </p:tgtEl>
                                      </p:cBhvr>
                                    </p:animEffect>
                                    <p:anim calcmode="lin" valueType="num">
                                      <p:cBhvr>
                                        <p:cTn id="33" dur="500" fill="hold"/>
                                        <p:tgtEl>
                                          <p:spTgt spid="1027">
                                            <p:txEl>
                                              <p:pRg st="4" end="4"/>
                                            </p:txEl>
                                          </p:spTgt>
                                        </p:tgtEl>
                                        <p:attrNameLst>
                                          <p:attrName>ppt_x</p:attrName>
                                        </p:attrNameLst>
                                      </p:cBhvr>
                                      <p:tavLst>
                                        <p:tav tm="0">
                                          <p:val>
                                            <p:strVal val="#ppt_x"/>
                                          </p:val>
                                        </p:tav>
                                        <p:tav tm="100000">
                                          <p:val>
                                            <p:strVal val="#ppt_x"/>
                                          </p:val>
                                        </p:tav>
                                      </p:tavLst>
                                    </p:anim>
                                    <p:anim calcmode="lin" valueType="num">
                                      <p:cBhvr>
                                        <p:cTn id="34" dur="500" fill="hold"/>
                                        <p:tgtEl>
                                          <p:spTgt spid="102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p:bldP spid="1027" grpId="0" build="p">
        <p:tmplLst>
          <p:tmpl lvl="1">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500"/>
                        <p:tgtEl>
                          <p:spTgt spid="1027"/>
                        </p:tgtEl>
                      </p:cBhvr>
                    </p:animEffect>
                    <p:anim calcmode="lin" valueType="num">
                      <p:cBhvr>
                        <p:cTn dur="500" fill="hold"/>
                        <p:tgtEl>
                          <p:spTgt spid="1027"/>
                        </p:tgtEl>
                        <p:attrNameLst>
                          <p:attrName>ppt_x</p:attrName>
                        </p:attrNameLst>
                      </p:cBhvr>
                      <p:tavLst>
                        <p:tav tm="0">
                          <p:val>
                            <p:strVal val="#ppt_x"/>
                          </p:val>
                        </p:tav>
                        <p:tav tm="100000">
                          <p:val>
                            <p:strVal val="#ppt_x"/>
                          </p:val>
                        </p:tav>
                      </p:tavLst>
                    </p:anim>
                    <p:anim calcmode="lin" valueType="num">
                      <p:cBhvr>
                        <p:cTn dur="500" fill="hold"/>
                        <p:tgtEl>
                          <p:spTgt spid="102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500"/>
                        <p:tgtEl>
                          <p:spTgt spid="1027"/>
                        </p:tgtEl>
                      </p:cBhvr>
                    </p:animEffect>
                    <p:anim calcmode="lin" valueType="num">
                      <p:cBhvr>
                        <p:cTn dur="500" fill="hold"/>
                        <p:tgtEl>
                          <p:spTgt spid="1027"/>
                        </p:tgtEl>
                        <p:attrNameLst>
                          <p:attrName>ppt_x</p:attrName>
                        </p:attrNameLst>
                      </p:cBhvr>
                      <p:tavLst>
                        <p:tav tm="0">
                          <p:val>
                            <p:strVal val="#ppt_x"/>
                          </p:val>
                        </p:tav>
                        <p:tav tm="100000">
                          <p:val>
                            <p:strVal val="#ppt_x"/>
                          </p:val>
                        </p:tav>
                      </p:tavLst>
                    </p:anim>
                    <p:anim calcmode="lin" valueType="num">
                      <p:cBhvr>
                        <p:cTn dur="500" fill="hold"/>
                        <p:tgtEl>
                          <p:spTgt spid="102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500"/>
                        <p:tgtEl>
                          <p:spTgt spid="1027"/>
                        </p:tgtEl>
                      </p:cBhvr>
                    </p:animEffect>
                    <p:anim calcmode="lin" valueType="num">
                      <p:cBhvr>
                        <p:cTn dur="500" fill="hold"/>
                        <p:tgtEl>
                          <p:spTgt spid="1027"/>
                        </p:tgtEl>
                        <p:attrNameLst>
                          <p:attrName>ppt_x</p:attrName>
                        </p:attrNameLst>
                      </p:cBhvr>
                      <p:tavLst>
                        <p:tav tm="0">
                          <p:val>
                            <p:strVal val="#ppt_x"/>
                          </p:val>
                        </p:tav>
                        <p:tav tm="100000">
                          <p:val>
                            <p:strVal val="#ppt_x"/>
                          </p:val>
                        </p:tav>
                      </p:tavLst>
                    </p:anim>
                    <p:anim calcmode="lin" valueType="num">
                      <p:cBhvr>
                        <p:cTn dur="500" fill="hold"/>
                        <p:tgtEl>
                          <p:spTgt spid="102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500"/>
                        <p:tgtEl>
                          <p:spTgt spid="1027"/>
                        </p:tgtEl>
                      </p:cBhvr>
                    </p:animEffect>
                    <p:anim calcmode="lin" valueType="num">
                      <p:cBhvr>
                        <p:cTn dur="500" fill="hold"/>
                        <p:tgtEl>
                          <p:spTgt spid="1027"/>
                        </p:tgtEl>
                        <p:attrNameLst>
                          <p:attrName>ppt_x</p:attrName>
                        </p:attrNameLst>
                      </p:cBhvr>
                      <p:tavLst>
                        <p:tav tm="0">
                          <p:val>
                            <p:strVal val="#ppt_x"/>
                          </p:val>
                        </p:tav>
                        <p:tav tm="100000">
                          <p:val>
                            <p:strVal val="#ppt_x"/>
                          </p:val>
                        </p:tav>
                      </p:tavLst>
                    </p:anim>
                    <p:anim calcmode="lin" valueType="num">
                      <p:cBhvr>
                        <p:cTn dur="500" fill="hold"/>
                        <p:tgtEl>
                          <p:spTgt spid="102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500"/>
                        <p:tgtEl>
                          <p:spTgt spid="1027"/>
                        </p:tgtEl>
                      </p:cBhvr>
                    </p:animEffect>
                    <p:anim calcmode="lin" valueType="num">
                      <p:cBhvr>
                        <p:cTn dur="500" fill="hold"/>
                        <p:tgtEl>
                          <p:spTgt spid="1027"/>
                        </p:tgtEl>
                        <p:attrNameLst>
                          <p:attrName>ppt_x</p:attrName>
                        </p:attrNameLst>
                      </p:cBhvr>
                      <p:tavLst>
                        <p:tav tm="0">
                          <p:val>
                            <p:strVal val="#ppt_x"/>
                          </p:val>
                        </p:tav>
                        <p:tav tm="100000">
                          <p:val>
                            <p:strVal val="#ppt_x"/>
                          </p:val>
                        </p:tav>
                      </p:tavLst>
                    </p:anim>
                    <p:anim calcmode="lin" valueType="num">
                      <p:cBhvr>
                        <p:cTn dur="500" fill="hold"/>
                        <p:tgtEl>
                          <p:spTgt spid="1027"/>
                        </p:tgtEl>
                        <p:attrNameLst>
                          <p:attrName>ppt_y</p:attrName>
                        </p:attrNameLst>
                      </p:cBhvr>
                      <p:tavLst>
                        <p:tav tm="0">
                          <p:val>
                            <p:strVal val="#ppt_y+.1"/>
                          </p:val>
                        </p:tav>
                        <p:tav tm="100000">
                          <p:val>
                            <p:strVal val="#ppt_y"/>
                          </p:val>
                        </p:tav>
                      </p:tavLst>
                    </p:anim>
                  </p:childTnLst>
                </p:cTn>
              </p:par>
            </p:tnLst>
          </p:tmpl>
        </p:tmplLst>
      </p:bldP>
    </p:bldLst>
  </p:timing>
  <p:hf hdr="0" ftr="0" dt="0"/>
  <p:txStyles>
    <p:titleStyle>
      <a:lvl1pPr algn="ctr" defTabSz="457200" rtl="0" eaLnBrk="0" fontAlgn="base" hangingPunct="0">
        <a:spcBef>
          <a:spcPct val="0"/>
        </a:spcBef>
        <a:spcAft>
          <a:spcPct val="0"/>
        </a:spcAft>
        <a:defRPr sz="4400" b="1" kern="1200">
          <a:solidFill>
            <a:srgbClr val="58A618"/>
          </a:solidFill>
          <a:latin typeface="+mj-lt"/>
          <a:ea typeface="+mj-ea"/>
          <a:cs typeface="+mj-cs"/>
        </a:defRPr>
      </a:lvl1pPr>
      <a:lvl2pPr algn="ctr" defTabSz="457200" rtl="0" eaLnBrk="0" fontAlgn="base" hangingPunct="0">
        <a:spcBef>
          <a:spcPct val="0"/>
        </a:spcBef>
        <a:spcAft>
          <a:spcPct val="0"/>
        </a:spcAft>
        <a:defRPr sz="4400" b="1">
          <a:solidFill>
            <a:srgbClr val="58A618"/>
          </a:solidFill>
          <a:latin typeface="Calibri" panose="020F0502020204030204" pitchFamily="34" charset="0"/>
        </a:defRPr>
      </a:lvl2pPr>
      <a:lvl3pPr algn="ctr" defTabSz="457200" rtl="0" eaLnBrk="0" fontAlgn="base" hangingPunct="0">
        <a:spcBef>
          <a:spcPct val="0"/>
        </a:spcBef>
        <a:spcAft>
          <a:spcPct val="0"/>
        </a:spcAft>
        <a:defRPr sz="4400" b="1">
          <a:solidFill>
            <a:srgbClr val="58A618"/>
          </a:solidFill>
          <a:latin typeface="Calibri" panose="020F0502020204030204" pitchFamily="34" charset="0"/>
        </a:defRPr>
      </a:lvl3pPr>
      <a:lvl4pPr algn="ctr" defTabSz="457200" rtl="0" eaLnBrk="0" fontAlgn="base" hangingPunct="0">
        <a:spcBef>
          <a:spcPct val="0"/>
        </a:spcBef>
        <a:spcAft>
          <a:spcPct val="0"/>
        </a:spcAft>
        <a:defRPr sz="4400" b="1">
          <a:solidFill>
            <a:srgbClr val="58A618"/>
          </a:solidFill>
          <a:latin typeface="Calibri" panose="020F0502020204030204" pitchFamily="34" charset="0"/>
        </a:defRPr>
      </a:lvl4pPr>
      <a:lvl5pPr algn="ctr" defTabSz="457200" rtl="0" eaLnBrk="0" fontAlgn="base" hangingPunct="0">
        <a:spcBef>
          <a:spcPct val="0"/>
        </a:spcBef>
        <a:spcAft>
          <a:spcPct val="0"/>
        </a:spcAft>
        <a:defRPr sz="4400" b="1">
          <a:solidFill>
            <a:srgbClr val="58A618"/>
          </a:solidFill>
          <a:latin typeface="Calibri" panose="020F0502020204030204" pitchFamily="34" charset="0"/>
        </a:defRPr>
      </a:lvl5pPr>
      <a:lvl6pPr marL="457200" algn="ctr" defTabSz="457200" rtl="0" eaLnBrk="1" fontAlgn="base" hangingPunct="1">
        <a:spcBef>
          <a:spcPct val="0"/>
        </a:spcBef>
        <a:spcAft>
          <a:spcPct val="0"/>
        </a:spcAft>
        <a:defRPr sz="4400" b="1">
          <a:solidFill>
            <a:srgbClr val="58A618"/>
          </a:solidFill>
          <a:latin typeface="Calibri" panose="020F0502020204030204" pitchFamily="34" charset="0"/>
        </a:defRPr>
      </a:lvl6pPr>
      <a:lvl7pPr marL="914400" algn="ctr" defTabSz="457200" rtl="0" eaLnBrk="1" fontAlgn="base" hangingPunct="1">
        <a:spcBef>
          <a:spcPct val="0"/>
        </a:spcBef>
        <a:spcAft>
          <a:spcPct val="0"/>
        </a:spcAft>
        <a:defRPr sz="4400" b="1">
          <a:solidFill>
            <a:srgbClr val="58A618"/>
          </a:solidFill>
          <a:latin typeface="Calibri" panose="020F0502020204030204" pitchFamily="34" charset="0"/>
        </a:defRPr>
      </a:lvl7pPr>
      <a:lvl8pPr marL="1371600" algn="ctr" defTabSz="457200" rtl="0" eaLnBrk="1" fontAlgn="base" hangingPunct="1">
        <a:spcBef>
          <a:spcPct val="0"/>
        </a:spcBef>
        <a:spcAft>
          <a:spcPct val="0"/>
        </a:spcAft>
        <a:defRPr sz="4400" b="1">
          <a:solidFill>
            <a:srgbClr val="58A618"/>
          </a:solidFill>
          <a:latin typeface="Calibri" panose="020F0502020204030204" pitchFamily="34" charset="0"/>
        </a:defRPr>
      </a:lvl8pPr>
      <a:lvl9pPr marL="1828800" algn="ctr" defTabSz="457200" rtl="0" eaLnBrk="1" fontAlgn="base" hangingPunct="1">
        <a:spcBef>
          <a:spcPct val="0"/>
        </a:spcBef>
        <a:spcAft>
          <a:spcPct val="0"/>
        </a:spcAft>
        <a:defRPr sz="4400" b="1">
          <a:solidFill>
            <a:srgbClr val="58A618"/>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kent.ac.uk/ces/sk/skillstest.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voorbeeldcv/voorbeeldgoedcv2.pdf" TargetMode="External"/><Relationship Id="rId2" Type="http://schemas.openxmlformats.org/officeDocument/2006/relationships/hyperlink" Target="voorbeeldcv/voorbeeldgoedcv1.pdf" TargetMode="External"/><Relationship Id="rId1" Type="http://schemas.openxmlformats.org/officeDocument/2006/relationships/slideLayout" Target="../slideLayouts/slideLayout2.xml"/><Relationship Id="rId6" Type="http://schemas.openxmlformats.org/officeDocument/2006/relationships/hyperlink" Target="voorbeeldcv/voorbeeldslechtcv3.docx" TargetMode="External"/><Relationship Id="rId5" Type="http://schemas.openxmlformats.org/officeDocument/2006/relationships/hyperlink" Target="voorbeeldcv/voorbeeldslechtcv2.docx" TargetMode="External"/><Relationship Id="rId4" Type="http://schemas.openxmlformats.org/officeDocument/2006/relationships/hyperlink" Target="../../../1%20ENGELS/Applying%20for%20a%20job/CV%20Steven%20Palmaerts%20Nederlands.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7C56D3-9ABD-43C2-BB51-1368C0DF8042}" type="slidenum">
              <a:rPr lang="nl-NL" altLang="nl-BE" sz="1400" i="0" smtClean="0">
                <a:latin typeface="Arial" panose="020B0604020202020204" pitchFamily="34" charset="0"/>
              </a:rPr>
              <a:pPr>
                <a:spcBef>
                  <a:spcPct val="0"/>
                </a:spcBef>
                <a:buFontTx/>
                <a:buNone/>
              </a:pPr>
              <a:t>1</a:t>
            </a:fld>
            <a:endParaRPr lang="nl-NL" altLang="nl-BE" sz="1400" i="0">
              <a:latin typeface="Arial" panose="020B0604020202020204" pitchFamily="34" charset="0"/>
            </a:endParaRPr>
          </a:p>
        </p:txBody>
      </p:sp>
      <p:sp>
        <p:nvSpPr>
          <p:cNvPr id="3" name="Tekstvak 2"/>
          <p:cNvSpPr txBox="1"/>
          <p:nvPr/>
        </p:nvSpPr>
        <p:spPr>
          <a:xfrm>
            <a:off x="611450" y="260560"/>
            <a:ext cx="7921100" cy="1569660"/>
          </a:xfrm>
          <a:prstGeom prst="rect">
            <a:avLst/>
          </a:prstGeom>
          <a:solidFill>
            <a:schemeClr val="bg1"/>
          </a:solidFill>
        </p:spPr>
        <p:txBody>
          <a:bodyPr wrap="square" rtlCol="0">
            <a:spAutoFit/>
          </a:bodyPr>
          <a:lstStyle/>
          <a:p>
            <a:pPr algn="ctr"/>
            <a:r>
              <a:rPr lang="nl-BE" sz="9600" b="1" i="0" dirty="0">
                <a:solidFill>
                  <a:srgbClr val="58A618"/>
                </a:solidFill>
                <a:latin typeface="+mj-lt"/>
                <a:ea typeface="+mj-ea"/>
                <a:cs typeface="+mj-cs"/>
              </a:rPr>
              <a:t>Solliciteren</a:t>
            </a:r>
          </a:p>
        </p:txBody>
      </p:sp>
      <p:pic>
        <p:nvPicPr>
          <p:cNvPr id="4" name="Afbeelding 3"/>
          <p:cNvPicPr>
            <a:picLocks noChangeAspect="1"/>
          </p:cNvPicPr>
          <p:nvPr/>
        </p:nvPicPr>
        <p:blipFill>
          <a:blip r:embed="rId3"/>
          <a:stretch>
            <a:fillRect/>
          </a:stretch>
        </p:blipFill>
        <p:spPr>
          <a:xfrm>
            <a:off x="2483710" y="1700760"/>
            <a:ext cx="3854502" cy="4362596"/>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Ken jezelf (</a:t>
            </a:r>
            <a:r>
              <a:rPr lang="nl-BE" sz="8800" dirty="0" err="1"/>
              <a:t>Bb</a:t>
            </a:r>
            <a:r>
              <a:rPr lang="nl-BE" sz="8800" dirty="0"/>
              <a:t>)</a:t>
            </a:r>
          </a:p>
        </p:txBody>
      </p:sp>
      <p:pic>
        <p:nvPicPr>
          <p:cNvPr id="5" name="Tijdelijke aanduiding voor inhoud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560" y="1529356"/>
            <a:ext cx="6840950" cy="5038942"/>
          </a:xfrm>
        </p:spPr>
      </p:pic>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10</a:t>
            </a:fld>
            <a:endParaRPr lang="nl-NL"/>
          </a:p>
        </p:txBody>
      </p:sp>
    </p:spTree>
    <p:extLst>
      <p:ext uri="{BB962C8B-B14F-4D97-AF65-F5344CB8AC3E}">
        <p14:creationId xmlns:p14="http://schemas.microsoft.com/office/powerpoint/2010/main" val="27133135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A38D8B-0930-43BC-B243-77B9750DE444}"/>
              </a:ext>
            </a:extLst>
          </p:cNvPr>
          <p:cNvSpPr>
            <a:spLocks noGrp="1"/>
          </p:cNvSpPr>
          <p:nvPr>
            <p:ph type="title"/>
          </p:nvPr>
        </p:nvSpPr>
        <p:spPr/>
        <p:txBody>
          <a:bodyPr/>
          <a:lstStyle/>
          <a:p>
            <a:r>
              <a:rPr lang="nl-BE" dirty="0" err="1"/>
              <a:t>Skill</a:t>
            </a:r>
            <a:r>
              <a:rPr lang="nl-BE" dirty="0"/>
              <a:t> test </a:t>
            </a:r>
            <a:r>
              <a:rPr lang="nl-BE" dirty="0">
                <a:sym typeface="Wingdings" panose="05000000000000000000" pitchFamily="2" charset="2"/>
              </a:rPr>
              <a:t> </a:t>
            </a:r>
            <a:r>
              <a:rPr lang="nl-BE" dirty="0" err="1">
                <a:sym typeface="Wingdings" panose="05000000000000000000" pitchFamily="2" charset="2"/>
              </a:rPr>
              <a:t>suitable</a:t>
            </a:r>
            <a:r>
              <a:rPr lang="nl-BE" dirty="0">
                <a:sym typeface="Wingdings" panose="05000000000000000000" pitchFamily="2" charset="2"/>
              </a:rPr>
              <a:t> jobs</a:t>
            </a:r>
            <a:endParaRPr lang="nl-BE" dirty="0"/>
          </a:p>
        </p:txBody>
      </p:sp>
      <p:sp>
        <p:nvSpPr>
          <p:cNvPr id="3" name="Tijdelijke aanduiding voor inhoud 2">
            <a:extLst>
              <a:ext uri="{FF2B5EF4-FFF2-40B4-BE49-F238E27FC236}">
                <a16:creationId xmlns:a16="http://schemas.microsoft.com/office/drawing/2014/main" id="{DC1B3741-10BF-4859-836B-66616BE3C6E0}"/>
              </a:ext>
            </a:extLst>
          </p:cNvPr>
          <p:cNvSpPr>
            <a:spLocks noGrp="1"/>
          </p:cNvSpPr>
          <p:nvPr>
            <p:ph idx="1"/>
          </p:nvPr>
        </p:nvSpPr>
        <p:spPr/>
        <p:txBody>
          <a:bodyPr/>
          <a:lstStyle/>
          <a:p>
            <a:r>
              <a:rPr lang="nl-BE" u="sng" dirty="0">
                <a:hlinkClick r:id="rId2"/>
              </a:rPr>
              <a:t>https://www.kent.ac.uk/ces/sk/skillstest.html</a:t>
            </a:r>
            <a:r>
              <a:rPr lang="nl-BE" dirty="0"/>
              <a:t> </a:t>
            </a:r>
          </a:p>
          <a:p>
            <a:endParaRPr lang="nl-BE" dirty="0"/>
          </a:p>
        </p:txBody>
      </p:sp>
      <p:sp>
        <p:nvSpPr>
          <p:cNvPr id="4" name="Tijdelijke aanduiding voor dianummer 3">
            <a:extLst>
              <a:ext uri="{FF2B5EF4-FFF2-40B4-BE49-F238E27FC236}">
                <a16:creationId xmlns:a16="http://schemas.microsoft.com/office/drawing/2014/main" id="{30B47B7E-E0F1-4D26-A317-56FD98F5C6FF}"/>
              </a:ext>
            </a:extLst>
          </p:cNvPr>
          <p:cNvSpPr>
            <a:spLocks noGrp="1"/>
          </p:cNvSpPr>
          <p:nvPr>
            <p:ph type="sldNum" sz="quarter" idx="12"/>
          </p:nvPr>
        </p:nvSpPr>
        <p:spPr/>
        <p:txBody>
          <a:bodyPr/>
          <a:lstStyle/>
          <a:p>
            <a:pPr>
              <a:defRPr/>
            </a:pPr>
            <a:fld id="{1E88B882-FFE6-4A63-8619-B1628DCE754A}" type="slidenum">
              <a:rPr lang="nl-NL" smtClean="0"/>
              <a:pPr>
                <a:defRPr/>
              </a:pPr>
              <a:t>11</a:t>
            </a:fld>
            <a:endParaRPr lang="nl-NL"/>
          </a:p>
        </p:txBody>
      </p:sp>
    </p:spTree>
    <p:extLst>
      <p:ext uri="{BB962C8B-B14F-4D97-AF65-F5344CB8AC3E}">
        <p14:creationId xmlns:p14="http://schemas.microsoft.com/office/powerpoint/2010/main" val="27756935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Het cv </a:t>
            </a:r>
            <a:r>
              <a:rPr lang="nl-BE" altLang="nl-BE" sz="4800" dirty="0"/>
              <a:t>p92</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12</a:t>
            </a:fld>
            <a:endParaRPr lang="nl-NL" altLang="nl-BE" sz="1400" i="0">
              <a:latin typeface="Arial" panose="020B0604020202020204" pitchFamily="34" charset="0"/>
            </a:endParaRPr>
          </a:p>
        </p:txBody>
      </p:sp>
      <p:pic>
        <p:nvPicPr>
          <p:cNvPr id="2050" name="Picture 2" descr="http://www.schrijvensollicitatiebrief.nl/wp-content/uploads/curriculum-vitae-schrijvensollicitatiebrief.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03560" y="2204830"/>
            <a:ext cx="635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0647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Het cv</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13</a:t>
            </a:fld>
            <a:endParaRPr lang="nl-NL" altLang="nl-BE" sz="1400" i="0">
              <a:latin typeface="Arial" panose="020B0604020202020204" pitchFamily="34" charset="0"/>
            </a:endParaRPr>
          </a:p>
        </p:txBody>
      </p:sp>
      <p:sp>
        <p:nvSpPr>
          <p:cNvPr id="3" name="Tijdelijke aanduiding voor inhoud 2">
            <a:extLst>
              <a:ext uri="{FF2B5EF4-FFF2-40B4-BE49-F238E27FC236}">
                <a16:creationId xmlns:a16="http://schemas.microsoft.com/office/drawing/2014/main" id="{5642801A-68B6-44D1-B44F-9EB6AAEF7C92}"/>
              </a:ext>
            </a:extLst>
          </p:cNvPr>
          <p:cNvSpPr>
            <a:spLocks noGrp="1"/>
          </p:cNvSpPr>
          <p:nvPr>
            <p:ph idx="1"/>
          </p:nvPr>
        </p:nvSpPr>
        <p:spPr/>
        <p:txBody>
          <a:bodyPr/>
          <a:lstStyle/>
          <a:p>
            <a:endParaRPr lang="nl-BE" dirty="0"/>
          </a:p>
          <a:p>
            <a:r>
              <a:rPr lang="nl-BE" dirty="0"/>
              <a:t>advertentie om jezelf te verkopen</a:t>
            </a:r>
          </a:p>
          <a:p>
            <a:r>
              <a:rPr lang="nl-BE" dirty="0"/>
              <a:t>meestal eerste contact</a:t>
            </a:r>
          </a:p>
          <a:p>
            <a:r>
              <a:rPr lang="nl-BE" dirty="0"/>
              <a:t>op basis van zelfreflectie en zelfanalyse</a:t>
            </a:r>
          </a:p>
          <a:p>
            <a:endParaRPr lang="nl-BE" dirty="0"/>
          </a:p>
          <a:p>
            <a:endParaRPr lang="nl-BE" dirty="0"/>
          </a:p>
          <a:p>
            <a:pPr marL="0" indent="0">
              <a:buNone/>
            </a:pPr>
            <a:r>
              <a:rPr lang="nl-BE" dirty="0">
                <a:sym typeface="Wingdings" panose="05000000000000000000" pitchFamily="2" charset="2"/>
              </a:rPr>
              <a:t>		 prikkelen!</a:t>
            </a:r>
            <a:endParaRPr lang="nl-BE" dirty="0"/>
          </a:p>
          <a:p>
            <a:endParaRPr lang="nl-BE" dirty="0"/>
          </a:p>
        </p:txBody>
      </p:sp>
      <p:pic>
        <p:nvPicPr>
          <p:cNvPr id="7" name="Picture 2" descr="http://www.schrijvensollicitatiebrief.nl/wp-content/uploads/curriculum-vitae-schrijvensollicitatiebrief.jpg">
            <a:extLst>
              <a:ext uri="{FF2B5EF4-FFF2-40B4-BE49-F238E27FC236}">
                <a16:creationId xmlns:a16="http://schemas.microsoft.com/office/drawing/2014/main" id="{A4FC08FC-C1E0-4FD6-8F97-6008BD275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65130"/>
            <a:ext cx="3829650" cy="153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4780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0EDB06-D4EF-4A4F-8D8F-D9F16E1F53B2}"/>
              </a:ext>
            </a:extLst>
          </p:cNvPr>
          <p:cNvSpPr>
            <a:spLocks noGrp="1"/>
          </p:cNvSpPr>
          <p:nvPr>
            <p:ph type="title"/>
          </p:nvPr>
        </p:nvSpPr>
        <p:spPr/>
        <p:txBody>
          <a:bodyPr/>
          <a:lstStyle/>
          <a:p>
            <a:r>
              <a:rPr lang="nl-BE" dirty="0"/>
              <a:t>The past, </a:t>
            </a:r>
            <a:r>
              <a:rPr lang="nl-BE" dirty="0" err="1"/>
              <a:t>the</a:t>
            </a:r>
            <a:r>
              <a:rPr lang="nl-BE" dirty="0"/>
              <a:t> present &amp; </a:t>
            </a:r>
            <a:r>
              <a:rPr lang="nl-BE" dirty="0" err="1"/>
              <a:t>the</a:t>
            </a:r>
            <a:r>
              <a:rPr lang="nl-BE" dirty="0"/>
              <a:t> </a:t>
            </a:r>
            <a:r>
              <a:rPr lang="nl-BE" dirty="0" err="1"/>
              <a:t>future</a:t>
            </a:r>
            <a:endParaRPr lang="nl-BE" dirty="0"/>
          </a:p>
        </p:txBody>
      </p:sp>
      <p:sp>
        <p:nvSpPr>
          <p:cNvPr id="4" name="Tijdelijke aanduiding voor dianummer 3">
            <a:extLst>
              <a:ext uri="{FF2B5EF4-FFF2-40B4-BE49-F238E27FC236}">
                <a16:creationId xmlns:a16="http://schemas.microsoft.com/office/drawing/2014/main" id="{6BF71CB8-67C8-49A3-AA61-90985435FCA6}"/>
              </a:ext>
            </a:extLst>
          </p:cNvPr>
          <p:cNvSpPr>
            <a:spLocks noGrp="1"/>
          </p:cNvSpPr>
          <p:nvPr>
            <p:ph type="sldNum" sz="quarter" idx="12"/>
          </p:nvPr>
        </p:nvSpPr>
        <p:spPr/>
        <p:txBody>
          <a:bodyPr/>
          <a:lstStyle/>
          <a:p>
            <a:pPr>
              <a:defRPr/>
            </a:pPr>
            <a:fld id="{1E88B882-FFE6-4A63-8619-B1628DCE754A}" type="slidenum">
              <a:rPr lang="nl-NL" smtClean="0"/>
              <a:pPr>
                <a:defRPr/>
              </a:pPr>
              <a:t>14</a:t>
            </a:fld>
            <a:endParaRPr lang="nl-NL"/>
          </a:p>
        </p:txBody>
      </p:sp>
      <p:pic>
        <p:nvPicPr>
          <p:cNvPr id="1026" name="Picture 2" descr="Afbeeldingsresultaat voor the past the present the future">
            <a:extLst>
              <a:ext uri="{FF2B5EF4-FFF2-40B4-BE49-F238E27FC236}">
                <a16:creationId xmlns:a16="http://schemas.microsoft.com/office/drawing/2014/main" id="{D9623009-3FCA-46A8-A647-FC74B92FB7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5620" y="1452846"/>
            <a:ext cx="6057274" cy="428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0571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Het cv </a:t>
            </a:r>
            <a:endParaRPr lang="nl-NL" altLang="nl-BE" sz="36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15</a:t>
            </a:fld>
            <a:endParaRPr lang="nl-NL" altLang="nl-BE" sz="1400" i="0">
              <a:latin typeface="Arial" panose="020B0604020202020204" pitchFamily="34" charset="0"/>
            </a:endParaRPr>
          </a:p>
        </p:txBody>
      </p:sp>
      <p:sp>
        <p:nvSpPr>
          <p:cNvPr id="2" name="Tijdelijke aanduiding voor inhoud 1"/>
          <p:cNvSpPr>
            <a:spLocks noGrp="1"/>
          </p:cNvSpPr>
          <p:nvPr>
            <p:ph idx="1"/>
          </p:nvPr>
        </p:nvSpPr>
        <p:spPr>
          <a:xfrm>
            <a:off x="539440" y="1830387"/>
            <a:ext cx="8229600" cy="4525963"/>
          </a:xfrm>
        </p:spPr>
        <p:txBody>
          <a:bodyPr/>
          <a:lstStyle/>
          <a:p>
            <a:endParaRPr lang="nl-BE" dirty="0"/>
          </a:p>
          <a:p>
            <a:r>
              <a:rPr lang="nl-BE" dirty="0"/>
              <a:t>Moet twee leesbeurten overleven:</a:t>
            </a:r>
          </a:p>
          <a:p>
            <a:pPr marL="0" indent="0">
              <a:buNone/>
            </a:pPr>
            <a:r>
              <a:rPr lang="nl-BE" dirty="0"/>
              <a:t>			 snelle scan + kritische blik </a:t>
            </a:r>
          </a:p>
          <a:p>
            <a:pPr marL="0" indent="0">
              <a:buNone/>
            </a:pPr>
            <a:endParaRPr lang="nl-BE" dirty="0"/>
          </a:p>
          <a:p>
            <a:r>
              <a:rPr lang="nl-BE" dirty="0"/>
              <a:t>Leidraad tijdens het gesprek (stuur méé!)</a:t>
            </a:r>
          </a:p>
        </p:txBody>
      </p:sp>
    </p:spTree>
    <p:extLst>
      <p:ext uri="{BB962C8B-B14F-4D97-AF65-F5344CB8AC3E}">
        <p14:creationId xmlns:p14="http://schemas.microsoft.com/office/powerpoint/2010/main" val="2881307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Het cv</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16</a:t>
            </a:fld>
            <a:endParaRPr lang="nl-NL" altLang="nl-BE" sz="1400" i="0">
              <a:latin typeface="Arial" panose="020B0604020202020204" pitchFamily="34" charset="0"/>
            </a:endParaRPr>
          </a:p>
        </p:txBody>
      </p:sp>
      <p:sp>
        <p:nvSpPr>
          <p:cNvPr id="2" name="Tijdelijke aanduiding voor inhoud 1"/>
          <p:cNvSpPr>
            <a:spLocks noGrp="1"/>
          </p:cNvSpPr>
          <p:nvPr>
            <p:ph idx="1"/>
          </p:nvPr>
        </p:nvSpPr>
        <p:spPr>
          <a:xfrm>
            <a:off x="457200" y="1830387"/>
            <a:ext cx="8229600" cy="4525963"/>
          </a:xfrm>
        </p:spPr>
        <p:txBody>
          <a:bodyPr/>
          <a:lstStyle/>
          <a:p>
            <a:r>
              <a:rPr lang="nl-BE" dirty="0"/>
              <a:t>Overzichtelijk</a:t>
            </a:r>
          </a:p>
          <a:p>
            <a:r>
              <a:rPr lang="nl-BE" dirty="0"/>
              <a:t>Verzorgde lay-out</a:t>
            </a:r>
          </a:p>
          <a:p>
            <a:r>
              <a:rPr lang="nl-BE" dirty="0"/>
              <a:t>Consistent</a:t>
            </a:r>
          </a:p>
          <a:p>
            <a:r>
              <a:rPr lang="nl-BE" dirty="0"/>
              <a:t>Zonder ‘gaten’</a:t>
            </a:r>
          </a:p>
          <a:p>
            <a:r>
              <a:rPr lang="nl-BE" dirty="0"/>
              <a:t>Correct</a:t>
            </a:r>
          </a:p>
          <a:p>
            <a:r>
              <a:rPr lang="nl-BE" dirty="0"/>
              <a:t>Professioneel (vb. *zattejos@hotmail.com)</a:t>
            </a:r>
          </a:p>
          <a:p>
            <a:r>
              <a:rPr lang="nl-BE" dirty="0"/>
              <a:t>Relevante informatie</a:t>
            </a:r>
          </a:p>
          <a:p>
            <a:pPr marL="0" indent="0">
              <a:buNone/>
            </a:pPr>
            <a:endParaRPr lang="nl-BE" dirty="0"/>
          </a:p>
        </p:txBody>
      </p:sp>
    </p:spTree>
    <p:extLst>
      <p:ext uri="{BB962C8B-B14F-4D97-AF65-F5344CB8AC3E}">
        <p14:creationId xmlns:p14="http://schemas.microsoft.com/office/powerpoint/2010/main" val="24933559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Het cv</a:t>
            </a:r>
          </a:p>
        </p:txBody>
      </p:sp>
      <p:graphicFrame>
        <p:nvGraphicFramePr>
          <p:cNvPr id="6" name="Tijdelijke aanduiding voor inhoud 5"/>
          <p:cNvGraphicFramePr>
            <a:graphicFrameLocks noGrp="1"/>
          </p:cNvGraphicFramePr>
          <p:nvPr>
            <p:ph idx="1"/>
            <p:extLst>
              <p:ext uri="{D42A27DB-BD31-4B8C-83A1-F6EECF244321}">
                <p14:modId xmlns:p14="http://schemas.microsoft.com/office/powerpoint/2010/main" val="305293512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17</a:t>
            </a:fld>
            <a:endParaRPr lang="nl-NL"/>
          </a:p>
        </p:txBody>
      </p:sp>
    </p:spTree>
    <p:extLst>
      <p:ext uri="{BB962C8B-B14F-4D97-AF65-F5344CB8AC3E}">
        <p14:creationId xmlns:p14="http://schemas.microsoft.com/office/powerpoint/2010/main" val="2642011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Het cv</a:t>
            </a:r>
          </a:p>
        </p:txBody>
      </p:sp>
      <p:graphicFrame>
        <p:nvGraphicFramePr>
          <p:cNvPr id="6" name="Tijdelijke aanduiding voor inhoud 5"/>
          <p:cNvGraphicFramePr>
            <a:graphicFrameLocks noGrp="1"/>
          </p:cNvGraphicFramePr>
          <p:nvPr>
            <p:ph idx="1"/>
            <p:extLst>
              <p:ext uri="{D42A27DB-BD31-4B8C-83A1-F6EECF244321}">
                <p14:modId xmlns:p14="http://schemas.microsoft.com/office/powerpoint/2010/main" val="4013347252"/>
              </p:ext>
            </p:extLst>
          </p:nvPr>
        </p:nvGraphicFramePr>
        <p:xfrm>
          <a:off x="457200" y="1600200"/>
          <a:ext cx="84354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18</a:t>
            </a:fld>
            <a:endParaRPr lang="nl-NL"/>
          </a:p>
        </p:txBody>
      </p:sp>
    </p:spTree>
    <p:extLst>
      <p:ext uri="{BB962C8B-B14F-4D97-AF65-F5344CB8AC3E}">
        <p14:creationId xmlns:p14="http://schemas.microsoft.com/office/powerpoint/2010/main" val="14968991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Het cv</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19</a:t>
            </a:fld>
            <a:endParaRPr lang="nl-NL"/>
          </a:p>
        </p:txBody>
      </p:sp>
      <p:sp>
        <p:nvSpPr>
          <p:cNvPr id="3" name="Tijdelijke aanduiding voor inhoud 2"/>
          <p:cNvSpPr>
            <a:spLocks noGrp="1"/>
          </p:cNvSpPr>
          <p:nvPr>
            <p:ph idx="1"/>
          </p:nvPr>
        </p:nvSpPr>
        <p:spPr/>
        <p:txBody>
          <a:bodyPr/>
          <a:lstStyle/>
          <a:p>
            <a:endParaRPr lang="nl-BE" dirty="0"/>
          </a:p>
          <a:p>
            <a:r>
              <a:rPr lang="nl-BE" dirty="0"/>
              <a:t>Belangrijk + relevant = prominent</a:t>
            </a:r>
          </a:p>
          <a:p>
            <a:endParaRPr lang="nl-BE" dirty="0"/>
          </a:p>
          <a:p>
            <a:r>
              <a:rPr lang="nl-BE" dirty="0"/>
              <a:t>Consistente notatie/opmaak</a:t>
            </a:r>
          </a:p>
          <a:p>
            <a:r>
              <a:rPr lang="nl-BE" dirty="0"/>
              <a:t>Sober + functioneel (zie p96)</a:t>
            </a:r>
          </a:p>
          <a:p>
            <a:r>
              <a:rPr lang="nl-BE" dirty="0"/>
              <a:t>Foto toevoegen?</a:t>
            </a:r>
          </a:p>
          <a:p>
            <a:r>
              <a:rPr lang="nl-BE" dirty="0"/>
              <a:t>Lengte?</a:t>
            </a:r>
          </a:p>
        </p:txBody>
      </p:sp>
    </p:spTree>
    <p:extLst>
      <p:ext uri="{BB962C8B-B14F-4D97-AF65-F5344CB8AC3E}">
        <p14:creationId xmlns:p14="http://schemas.microsoft.com/office/powerpoint/2010/main" val="4928265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C27B1CE0-E1F1-4298-A8B0-99E445D1FDF6}"/>
              </a:ext>
            </a:extLst>
          </p:cNvPr>
          <p:cNvSpPr>
            <a:spLocks noGrp="1"/>
          </p:cNvSpPr>
          <p:nvPr>
            <p:ph idx="1"/>
          </p:nvPr>
        </p:nvSpPr>
        <p:spPr/>
        <p:txBody>
          <a:bodyPr/>
          <a:lstStyle/>
          <a:p>
            <a:pPr marL="0" indent="0" algn="ctr">
              <a:buNone/>
            </a:pPr>
            <a:r>
              <a:rPr lang="nl-BE" sz="9600" b="1" dirty="0">
                <a:solidFill>
                  <a:srgbClr val="58A618"/>
                </a:solidFill>
                <a:latin typeface="+mj-lt"/>
                <a:ea typeface="+mj-ea"/>
                <a:cs typeface="+mj-cs"/>
              </a:rPr>
              <a:t>=Einddoel </a:t>
            </a:r>
          </a:p>
          <a:p>
            <a:pPr marL="0" indent="0" algn="ctr">
              <a:buNone/>
            </a:pPr>
            <a:r>
              <a:rPr lang="nl-BE" sz="9600" b="1" dirty="0">
                <a:solidFill>
                  <a:srgbClr val="58A618"/>
                </a:solidFill>
                <a:latin typeface="+mj-lt"/>
                <a:ea typeface="+mj-ea"/>
                <a:cs typeface="+mj-cs"/>
              </a:rPr>
              <a:t>van je opleiding</a:t>
            </a:r>
          </a:p>
        </p:txBody>
      </p:sp>
      <p:sp>
        <p:nvSpPr>
          <p:cNvPr id="4" name="Tijdelijke aanduiding voor dianummer 3">
            <a:extLst>
              <a:ext uri="{FF2B5EF4-FFF2-40B4-BE49-F238E27FC236}">
                <a16:creationId xmlns:a16="http://schemas.microsoft.com/office/drawing/2014/main" id="{D00FEB03-6096-4D22-BF9C-5A9F2F284548}"/>
              </a:ext>
            </a:extLst>
          </p:cNvPr>
          <p:cNvSpPr>
            <a:spLocks noGrp="1"/>
          </p:cNvSpPr>
          <p:nvPr>
            <p:ph type="sldNum" sz="quarter" idx="12"/>
          </p:nvPr>
        </p:nvSpPr>
        <p:spPr/>
        <p:txBody>
          <a:bodyPr/>
          <a:lstStyle/>
          <a:p>
            <a:pPr>
              <a:defRPr/>
            </a:pPr>
            <a:fld id="{1E88B882-FFE6-4A63-8619-B1628DCE754A}" type="slidenum">
              <a:rPr lang="nl-NL" smtClean="0"/>
              <a:pPr>
                <a:defRPr/>
              </a:pPr>
              <a:t>2</a:t>
            </a:fld>
            <a:endParaRPr lang="nl-NL"/>
          </a:p>
        </p:txBody>
      </p:sp>
    </p:spTree>
    <p:extLst>
      <p:ext uri="{BB962C8B-B14F-4D97-AF65-F5344CB8AC3E}">
        <p14:creationId xmlns:p14="http://schemas.microsoft.com/office/powerpoint/2010/main" val="32046147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tekst&#10;&#10;Beschrijving is gegenereerd met hoge betrouwbaarheid">
            <a:extLst>
              <a:ext uri="{FF2B5EF4-FFF2-40B4-BE49-F238E27FC236}">
                <a16:creationId xmlns:a16="http://schemas.microsoft.com/office/drawing/2014/main" id="{8E43DED9-DAC7-4CB5-9F54-4DCB3AC676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570" y="235417"/>
            <a:ext cx="6408890" cy="6387165"/>
          </a:xfrm>
        </p:spPr>
      </p:pic>
      <p:sp>
        <p:nvSpPr>
          <p:cNvPr id="4" name="Tijdelijke aanduiding voor dianummer 3">
            <a:extLst>
              <a:ext uri="{FF2B5EF4-FFF2-40B4-BE49-F238E27FC236}">
                <a16:creationId xmlns:a16="http://schemas.microsoft.com/office/drawing/2014/main" id="{F269CA29-A8DD-4658-AB3B-CFA1A5914685}"/>
              </a:ext>
            </a:extLst>
          </p:cNvPr>
          <p:cNvSpPr>
            <a:spLocks noGrp="1"/>
          </p:cNvSpPr>
          <p:nvPr>
            <p:ph type="sldNum" sz="quarter" idx="12"/>
          </p:nvPr>
        </p:nvSpPr>
        <p:spPr/>
        <p:txBody>
          <a:bodyPr/>
          <a:lstStyle/>
          <a:p>
            <a:pPr>
              <a:defRPr/>
            </a:pPr>
            <a:fld id="{1E88B882-FFE6-4A63-8619-B1628DCE754A}" type="slidenum">
              <a:rPr lang="nl-NL" smtClean="0"/>
              <a:pPr>
                <a:defRPr/>
              </a:pPr>
              <a:t>20</a:t>
            </a:fld>
            <a:endParaRPr lang="nl-NL"/>
          </a:p>
        </p:txBody>
      </p:sp>
    </p:spTree>
    <p:extLst>
      <p:ext uri="{BB962C8B-B14F-4D97-AF65-F5344CB8AC3E}">
        <p14:creationId xmlns:p14="http://schemas.microsoft.com/office/powerpoint/2010/main" val="13895117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Onderdelen (p97)</a:t>
            </a:r>
          </a:p>
        </p:txBody>
      </p:sp>
      <p:sp>
        <p:nvSpPr>
          <p:cNvPr id="3" name="Tijdelijke aanduiding voor inhoud 2"/>
          <p:cNvSpPr>
            <a:spLocks noGrp="1"/>
          </p:cNvSpPr>
          <p:nvPr>
            <p:ph idx="1"/>
          </p:nvPr>
        </p:nvSpPr>
        <p:spPr>
          <a:xfrm>
            <a:off x="1187530" y="1268700"/>
            <a:ext cx="8229600" cy="4525963"/>
          </a:xfrm>
        </p:spPr>
        <p:txBody>
          <a:bodyPr/>
          <a:lstStyle/>
          <a:p>
            <a:r>
              <a:rPr lang="nl-BE" sz="2800" dirty="0"/>
              <a:t>Identificatie</a:t>
            </a:r>
          </a:p>
          <a:p>
            <a:r>
              <a:rPr lang="nl-BE" sz="2800" dirty="0"/>
              <a:t>(Profiel)</a:t>
            </a:r>
          </a:p>
          <a:p>
            <a:r>
              <a:rPr lang="nl-BE" sz="2800" dirty="0"/>
              <a:t>(Professionele doelstelling)</a:t>
            </a:r>
          </a:p>
          <a:p>
            <a:r>
              <a:rPr lang="nl-BE" sz="2800" dirty="0"/>
              <a:t>Opleiding</a:t>
            </a:r>
          </a:p>
          <a:p>
            <a:r>
              <a:rPr lang="nl-BE" sz="2800" dirty="0"/>
              <a:t>Ervaring</a:t>
            </a:r>
          </a:p>
          <a:p>
            <a:r>
              <a:rPr lang="nl-BE" sz="2800" dirty="0"/>
              <a:t>Talenkennis</a:t>
            </a:r>
          </a:p>
          <a:p>
            <a:r>
              <a:rPr lang="nl-BE" sz="2800" dirty="0"/>
              <a:t>Vaardigheden</a:t>
            </a:r>
          </a:p>
          <a:p>
            <a:r>
              <a:rPr lang="nl-BE" sz="2800" dirty="0"/>
              <a:t>(Extracurriculaire activiteiten)</a:t>
            </a:r>
          </a:p>
          <a:p>
            <a:r>
              <a:rPr lang="nl-BE" sz="2800" dirty="0"/>
              <a:t>Interesses</a:t>
            </a:r>
          </a:p>
          <a:p>
            <a:r>
              <a:rPr lang="nl-BE" sz="2800" dirty="0"/>
              <a:t>(Referenties)</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21</a:t>
            </a:fld>
            <a:endParaRPr lang="nl-NL"/>
          </a:p>
        </p:txBody>
      </p:sp>
    </p:spTree>
    <p:extLst>
      <p:ext uri="{BB962C8B-B14F-4D97-AF65-F5344CB8AC3E}">
        <p14:creationId xmlns:p14="http://schemas.microsoft.com/office/powerpoint/2010/main" val="34362246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 Identificatie -</a:t>
            </a:r>
          </a:p>
        </p:txBody>
      </p:sp>
      <p:sp>
        <p:nvSpPr>
          <p:cNvPr id="3" name="Tijdelijke aanduiding voor inhoud 2"/>
          <p:cNvSpPr>
            <a:spLocks noGrp="1"/>
          </p:cNvSpPr>
          <p:nvPr>
            <p:ph idx="1"/>
          </p:nvPr>
        </p:nvSpPr>
        <p:spPr/>
        <p:txBody>
          <a:bodyPr/>
          <a:lstStyle/>
          <a:p>
            <a:r>
              <a:rPr lang="nl-BE" dirty="0"/>
              <a:t>Voornaam + naam</a:t>
            </a:r>
          </a:p>
          <a:p>
            <a:r>
              <a:rPr lang="nl-BE" dirty="0"/>
              <a:t>Adres</a:t>
            </a:r>
          </a:p>
          <a:p>
            <a:r>
              <a:rPr lang="nl-BE" dirty="0"/>
              <a:t>Telefoonnummer</a:t>
            </a:r>
          </a:p>
          <a:p>
            <a:r>
              <a:rPr lang="nl-BE" dirty="0"/>
              <a:t>E-mailadres</a:t>
            </a:r>
          </a:p>
          <a:p>
            <a:r>
              <a:rPr lang="nl-BE" dirty="0"/>
              <a:t>Geslacht</a:t>
            </a:r>
          </a:p>
          <a:p>
            <a:r>
              <a:rPr lang="nl-BE" dirty="0"/>
              <a:t>Geboortedatum/-plaats</a:t>
            </a:r>
          </a:p>
          <a:p>
            <a:r>
              <a:rPr lang="nl-BE" dirty="0"/>
              <a:t>Burgerlijke staat</a:t>
            </a:r>
          </a:p>
          <a:p>
            <a:pPr marL="2286000" lvl="5" indent="0" algn="r">
              <a:buNone/>
            </a:pPr>
            <a:r>
              <a:rPr lang="nl-BE" sz="2800" i="1" dirty="0">
                <a:sym typeface="Wingdings" panose="05000000000000000000" pitchFamily="2" charset="2"/>
              </a:rPr>
              <a:t>m</a:t>
            </a:r>
            <a:r>
              <a:rPr lang="nl-BE" sz="2800" i="1" dirty="0"/>
              <a:t>ag ZONDER LABELS</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22</a:t>
            </a:fld>
            <a:endParaRPr lang="nl-NL"/>
          </a:p>
        </p:txBody>
      </p:sp>
    </p:spTree>
    <p:extLst>
      <p:ext uri="{BB962C8B-B14F-4D97-AF65-F5344CB8AC3E}">
        <p14:creationId xmlns:p14="http://schemas.microsoft.com/office/powerpoint/2010/main" val="16036557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-Profiel-</a:t>
            </a:r>
          </a:p>
        </p:txBody>
      </p:sp>
      <p:sp>
        <p:nvSpPr>
          <p:cNvPr id="3" name="Tijdelijke aanduiding voor inhoud 2"/>
          <p:cNvSpPr>
            <a:spLocks noGrp="1"/>
          </p:cNvSpPr>
          <p:nvPr>
            <p:ph idx="1"/>
          </p:nvPr>
        </p:nvSpPr>
        <p:spPr/>
        <p:txBody>
          <a:bodyPr/>
          <a:lstStyle/>
          <a:p>
            <a:endParaRPr lang="nl-BE" dirty="0"/>
          </a:p>
          <a:p>
            <a:pPr>
              <a:lnSpc>
                <a:spcPct val="115000"/>
              </a:lnSpc>
              <a:spcBef>
                <a:spcPts val="0"/>
              </a:spcBef>
              <a:spcAft>
                <a:spcPts val="0"/>
              </a:spcAft>
              <a:buClr>
                <a:srgbClr val="003540"/>
              </a:buClr>
              <a:buSzPts val="3600"/>
              <a:buFont typeface="Calibri"/>
              <a:buChar char="■"/>
            </a:pPr>
            <a:r>
              <a:rPr lang="nl-BE" dirty="0"/>
              <a:t>Vertel wie je bent,</a:t>
            </a:r>
          </a:p>
          <a:p>
            <a:pPr>
              <a:lnSpc>
                <a:spcPct val="115000"/>
              </a:lnSpc>
              <a:spcBef>
                <a:spcPts val="0"/>
              </a:spcBef>
              <a:spcAft>
                <a:spcPts val="0"/>
              </a:spcAft>
              <a:buClr>
                <a:srgbClr val="003540"/>
              </a:buClr>
              <a:buSzPts val="3600"/>
              <a:buFont typeface="Calibri"/>
              <a:buChar char="■"/>
            </a:pPr>
            <a:r>
              <a:rPr lang="nl-BE" dirty="0"/>
              <a:t>waar je goed in bent,</a:t>
            </a:r>
          </a:p>
          <a:p>
            <a:pPr>
              <a:lnSpc>
                <a:spcPct val="115000"/>
              </a:lnSpc>
              <a:spcBef>
                <a:spcPts val="0"/>
              </a:spcBef>
              <a:spcAft>
                <a:spcPts val="0"/>
              </a:spcAft>
              <a:buClr>
                <a:srgbClr val="003540"/>
              </a:buClr>
              <a:buSzPts val="3600"/>
              <a:buFont typeface="Calibri"/>
              <a:buChar char="■"/>
            </a:pPr>
            <a:r>
              <a:rPr lang="nl-BE" dirty="0"/>
              <a:t>wat jouw ambities zijn,</a:t>
            </a:r>
          </a:p>
          <a:p>
            <a:pPr>
              <a:lnSpc>
                <a:spcPct val="115000"/>
              </a:lnSpc>
              <a:spcBef>
                <a:spcPts val="0"/>
              </a:spcBef>
              <a:spcAft>
                <a:spcPts val="0"/>
              </a:spcAft>
              <a:buClr>
                <a:srgbClr val="003540"/>
              </a:buClr>
              <a:buSzPts val="3600"/>
              <a:buFont typeface="Calibri"/>
              <a:buChar char="■"/>
            </a:pPr>
            <a:r>
              <a:rPr lang="nl-BE" dirty="0"/>
              <a:t>wat je zoekt in een nieuwe functie.</a:t>
            </a:r>
          </a:p>
          <a:p>
            <a:pPr marL="0" indent="0">
              <a:buNone/>
            </a:pPr>
            <a:endParaRPr lang="nl-BE" dirty="0"/>
          </a:p>
          <a:p>
            <a:pPr marL="0" indent="0" algn="r">
              <a:buNone/>
            </a:pPr>
            <a:r>
              <a:rPr lang="nl-BE" dirty="0"/>
              <a:t>= dienst voor selecteur</a:t>
            </a:r>
          </a:p>
          <a:p>
            <a:pPr marL="0" indent="0" algn="r">
              <a:buNone/>
            </a:pPr>
            <a:r>
              <a:rPr lang="nl-BE" dirty="0"/>
              <a:t>= je eigen accenten</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23</a:t>
            </a:fld>
            <a:endParaRPr lang="nl-NL"/>
          </a:p>
        </p:txBody>
      </p:sp>
    </p:spTree>
    <p:extLst>
      <p:ext uri="{BB962C8B-B14F-4D97-AF65-F5344CB8AC3E}">
        <p14:creationId xmlns:p14="http://schemas.microsoft.com/office/powerpoint/2010/main" val="5433957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9"/>
          <p:cNvSpPr txBox="1">
            <a:spLocks noGrp="1"/>
          </p:cNvSpPr>
          <p:nvPr>
            <p:ph type="title"/>
          </p:nvPr>
        </p:nvSpPr>
        <p:spPr>
          <a:xfrm>
            <a:off x="628650" y="620610"/>
            <a:ext cx="7886700" cy="994275"/>
          </a:xfrm>
          <a:prstGeom prst="rect">
            <a:avLst/>
          </a:prstGeom>
        </p:spPr>
        <p:txBody>
          <a:bodyPr spcFirstLastPara="1" vert="horz" wrap="square" lIns="68569" tIns="34275" rIns="68569" bIns="34275" numCol="1" anchor="ctr" anchorCtr="0" compatLnSpc="1">
            <a:prstTxWarp prst="textNoShape">
              <a:avLst/>
            </a:prstTxWarp>
            <a:noAutofit/>
          </a:bodyPr>
          <a:lstStyle/>
          <a:p>
            <a:pPr algn="l">
              <a:spcBef>
                <a:spcPts val="0"/>
              </a:spcBef>
              <a:spcAft>
                <a:spcPts val="0"/>
              </a:spcAft>
            </a:pPr>
            <a:r>
              <a:rPr lang="nl-BE" sz="4500" dirty="0"/>
              <a:t>Een cv-profiel of niet?</a:t>
            </a:r>
            <a:endParaRPr sz="4500" dirty="0"/>
          </a:p>
        </p:txBody>
      </p:sp>
      <p:sp>
        <p:nvSpPr>
          <p:cNvPr id="289" name="Google Shape;289;p39"/>
          <p:cNvSpPr txBox="1">
            <a:spLocks noGrp="1"/>
          </p:cNvSpPr>
          <p:nvPr>
            <p:ph type="body" idx="1"/>
          </p:nvPr>
        </p:nvSpPr>
        <p:spPr>
          <a:xfrm>
            <a:off x="628650" y="2226469"/>
            <a:ext cx="7886700" cy="3263400"/>
          </a:xfrm>
          <a:prstGeom prst="rect">
            <a:avLst/>
          </a:prstGeom>
        </p:spPr>
        <p:txBody>
          <a:bodyPr spcFirstLastPara="1" vert="horz" wrap="square" lIns="68569" tIns="34275" rIns="68569" bIns="34275" numCol="1" anchor="t" anchorCtr="0" compatLnSpc="1">
            <a:prstTxWarp prst="textNoShape">
              <a:avLst/>
            </a:prstTxWarp>
            <a:noAutofit/>
          </a:bodyPr>
          <a:lstStyle/>
          <a:p>
            <a:pPr marL="0" indent="0">
              <a:spcBef>
                <a:spcPts val="750"/>
              </a:spcBef>
              <a:spcAft>
                <a:spcPts val="0"/>
              </a:spcAft>
              <a:buNone/>
            </a:pPr>
            <a:r>
              <a:rPr lang="nl-BE" sz="2700" dirty="0"/>
              <a:t>= kans om origineel te zijn: ‘mens achter de feiten’</a:t>
            </a:r>
            <a:endParaRPr sz="2700" dirty="0"/>
          </a:p>
          <a:p>
            <a:pPr marL="0" indent="0">
              <a:spcBef>
                <a:spcPts val="750"/>
              </a:spcBef>
              <a:spcAft>
                <a:spcPts val="0"/>
              </a:spcAft>
              <a:buNone/>
            </a:pPr>
            <a:endParaRPr sz="2700" dirty="0"/>
          </a:p>
          <a:p>
            <a:pPr marL="0" indent="0">
              <a:spcBef>
                <a:spcPts val="750"/>
              </a:spcBef>
              <a:spcAft>
                <a:spcPts val="0"/>
              </a:spcAft>
              <a:buNone/>
            </a:pPr>
            <a:r>
              <a:rPr lang="nl-BE" sz="2700" dirty="0">
                <a:sym typeface="Wingdings" panose="05000000000000000000" pitchFamily="2" charset="2"/>
              </a:rPr>
              <a:t></a:t>
            </a:r>
            <a:r>
              <a:rPr lang="nl-BE" sz="2700" dirty="0"/>
              <a:t>Kan je ook gebruiken voor LinkedIn!</a:t>
            </a:r>
          </a:p>
          <a:p>
            <a:pPr marL="0" indent="0">
              <a:spcBef>
                <a:spcPts val="750"/>
              </a:spcBef>
              <a:spcAft>
                <a:spcPts val="0"/>
              </a:spcAft>
              <a:buNone/>
            </a:pPr>
            <a:endParaRPr sz="2700" dirty="0"/>
          </a:p>
          <a:p>
            <a:pPr marL="0" indent="0">
              <a:spcBef>
                <a:spcPts val="750"/>
              </a:spcBef>
              <a:spcAft>
                <a:spcPts val="0"/>
              </a:spcAft>
              <a:buClr>
                <a:schemeClr val="dk1"/>
              </a:buClr>
              <a:buSzPts val="1100"/>
              <a:buNone/>
            </a:pPr>
            <a:r>
              <a:rPr lang="nl-BE" sz="2700" dirty="0" err="1"/>
              <a:t>Opm</a:t>
            </a:r>
            <a:r>
              <a:rPr lang="nl-BE" sz="2700" dirty="0"/>
              <a:t>: Plagiaat/doorsnee (een ‘generiek’ cv) wordt   </a:t>
            </a:r>
          </a:p>
          <a:p>
            <a:pPr marL="0" indent="0">
              <a:spcBef>
                <a:spcPts val="750"/>
              </a:spcBef>
              <a:spcAft>
                <a:spcPts val="0"/>
              </a:spcAft>
              <a:buClr>
                <a:schemeClr val="dk1"/>
              </a:buClr>
              <a:buSzPts val="1100"/>
              <a:buNone/>
            </a:pPr>
            <a:r>
              <a:rPr lang="nl-BE" sz="2700" dirty="0"/>
              <a:t>           sowieso afgestraft door de rekruteerder</a:t>
            </a:r>
            <a:endParaRPr sz="27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628650" y="1131094"/>
            <a:ext cx="7886700" cy="994275"/>
          </a:xfrm>
          <a:prstGeom prst="rect">
            <a:avLst/>
          </a:prstGeom>
        </p:spPr>
        <p:txBody>
          <a:bodyPr spcFirstLastPara="1" vert="horz" wrap="square" lIns="68569" tIns="34275" rIns="68569" bIns="34275" numCol="1" anchor="ctr" anchorCtr="0" compatLnSpc="1">
            <a:prstTxWarp prst="textNoShape">
              <a:avLst/>
            </a:prstTxWarp>
            <a:noAutofit/>
          </a:bodyPr>
          <a:lstStyle/>
          <a:p>
            <a:pPr algn="l">
              <a:spcBef>
                <a:spcPts val="0"/>
              </a:spcBef>
              <a:spcAft>
                <a:spcPts val="0"/>
              </a:spcAft>
            </a:pPr>
            <a:r>
              <a:rPr lang="nl-BE" sz="4500"/>
              <a:t>Tips voor je cv-profiel</a:t>
            </a:r>
            <a:endParaRPr sz="4500"/>
          </a:p>
        </p:txBody>
      </p:sp>
      <p:sp>
        <p:nvSpPr>
          <p:cNvPr id="303" name="Google Shape;303;p41"/>
          <p:cNvSpPr txBox="1">
            <a:spLocks noGrp="1"/>
          </p:cNvSpPr>
          <p:nvPr>
            <p:ph type="body" idx="1"/>
          </p:nvPr>
        </p:nvSpPr>
        <p:spPr>
          <a:xfrm>
            <a:off x="628650" y="2463506"/>
            <a:ext cx="8191940" cy="3263400"/>
          </a:xfrm>
          <a:prstGeom prst="rect">
            <a:avLst/>
          </a:prstGeom>
        </p:spPr>
        <p:txBody>
          <a:bodyPr spcFirstLastPara="1" vert="horz" wrap="square" lIns="68569" tIns="34275" rIns="68569" bIns="34275" numCol="1" anchor="t" anchorCtr="0" compatLnSpc="1">
            <a:prstTxWarp prst="textNoShape">
              <a:avLst/>
            </a:prstTxWarp>
            <a:noAutofit/>
          </a:bodyPr>
          <a:lstStyle/>
          <a:p>
            <a:pPr>
              <a:lnSpc>
                <a:spcPct val="115000"/>
              </a:lnSpc>
              <a:spcBef>
                <a:spcPts val="0"/>
              </a:spcBef>
              <a:spcAft>
                <a:spcPts val="0"/>
              </a:spcAft>
              <a:buClr>
                <a:srgbClr val="003540"/>
              </a:buClr>
              <a:buSzPts val="3600"/>
              <a:buFont typeface="Calibri"/>
              <a:buChar char="■"/>
            </a:pPr>
            <a:r>
              <a:rPr lang="nl-BE" sz="2800" dirty="0"/>
              <a:t>Gebruik de ik-vorm.</a:t>
            </a:r>
            <a:endParaRPr sz="2800" dirty="0"/>
          </a:p>
          <a:p>
            <a:pPr>
              <a:lnSpc>
                <a:spcPct val="115000"/>
              </a:lnSpc>
              <a:spcBef>
                <a:spcPts val="0"/>
              </a:spcBef>
              <a:spcAft>
                <a:spcPts val="0"/>
              </a:spcAft>
              <a:buClr>
                <a:srgbClr val="003540"/>
              </a:buClr>
              <a:buSzPts val="3600"/>
              <a:buFont typeface="Calibri"/>
              <a:buChar char="■"/>
            </a:pPr>
            <a:r>
              <a:rPr lang="nl-BE" sz="2800" dirty="0"/>
              <a:t>Verkoop jezelf, maar blijf altijd eerlijk. </a:t>
            </a:r>
            <a:endParaRPr sz="2800" dirty="0"/>
          </a:p>
          <a:p>
            <a:pPr>
              <a:lnSpc>
                <a:spcPct val="115000"/>
              </a:lnSpc>
              <a:spcBef>
                <a:spcPts val="0"/>
              </a:spcBef>
              <a:spcAft>
                <a:spcPts val="0"/>
              </a:spcAft>
              <a:buClr>
                <a:srgbClr val="003540"/>
              </a:buClr>
              <a:buSzPts val="3600"/>
              <a:buFont typeface="Calibri"/>
              <a:buChar char="■"/>
            </a:pPr>
            <a:r>
              <a:rPr lang="nl-BE" sz="2800" dirty="0"/>
              <a:t>Wees authentiek en origineel: geen clichés!</a:t>
            </a:r>
            <a:endParaRPr sz="2800" dirty="0"/>
          </a:p>
          <a:p>
            <a:pPr>
              <a:lnSpc>
                <a:spcPct val="115000"/>
              </a:lnSpc>
              <a:spcBef>
                <a:spcPts val="0"/>
              </a:spcBef>
              <a:spcAft>
                <a:spcPts val="0"/>
              </a:spcAft>
              <a:buClr>
                <a:srgbClr val="003540"/>
              </a:buClr>
              <a:buSzPts val="3600"/>
              <a:buFont typeface="Calibri"/>
              <a:buChar char="■"/>
            </a:pPr>
            <a:r>
              <a:rPr lang="nl-BE" sz="2800" dirty="0"/>
              <a:t>Houd het kort: 4 tot 6 regels (cv mag max. 2 </a:t>
            </a:r>
            <a:r>
              <a:rPr lang="nl-BE" sz="2800" dirty="0" err="1"/>
              <a:t>blz</a:t>
            </a:r>
            <a:r>
              <a:rPr lang="nl-BE" sz="2800" dirty="0"/>
              <a:t> zijn!) </a:t>
            </a:r>
            <a:endParaRPr sz="2800" dirty="0"/>
          </a:p>
          <a:p>
            <a:pPr>
              <a:lnSpc>
                <a:spcPct val="115000"/>
              </a:lnSpc>
              <a:spcBef>
                <a:spcPts val="0"/>
              </a:spcBef>
              <a:spcAft>
                <a:spcPts val="0"/>
              </a:spcAft>
              <a:buClr>
                <a:srgbClr val="003540"/>
              </a:buClr>
              <a:buSzPts val="3600"/>
              <a:buFont typeface="Calibri"/>
              <a:buChar char="■"/>
            </a:pPr>
            <a:r>
              <a:rPr lang="nl-BE" sz="2800" dirty="0"/>
              <a:t>Positie: best NA de personalia*</a:t>
            </a:r>
            <a:endParaRPr sz="2800" dirty="0"/>
          </a:p>
          <a:p>
            <a:pPr indent="0">
              <a:lnSpc>
                <a:spcPct val="115000"/>
              </a:lnSpc>
              <a:spcBef>
                <a:spcPts val="0"/>
              </a:spcBef>
              <a:spcAft>
                <a:spcPts val="0"/>
              </a:spcAft>
              <a:buNone/>
            </a:pPr>
            <a:endParaRPr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628650" y="1131094"/>
            <a:ext cx="7886700" cy="994275"/>
          </a:xfrm>
          <a:prstGeom prst="rect">
            <a:avLst/>
          </a:prstGeom>
        </p:spPr>
        <p:txBody>
          <a:bodyPr spcFirstLastPara="1" vert="horz" wrap="square" lIns="68569" tIns="34275" rIns="68569" bIns="34275" numCol="1" anchor="ctr" anchorCtr="0" compatLnSpc="1">
            <a:prstTxWarp prst="textNoShape">
              <a:avLst/>
            </a:prstTxWarp>
            <a:noAutofit/>
          </a:bodyPr>
          <a:lstStyle/>
          <a:p>
            <a:pPr algn="l">
              <a:spcBef>
                <a:spcPts val="0"/>
              </a:spcBef>
              <a:spcAft>
                <a:spcPts val="0"/>
              </a:spcAft>
            </a:pPr>
            <a:r>
              <a:rPr lang="nl-BE" sz="4500"/>
              <a:t>Enkele goede voorbeelden</a:t>
            </a:r>
            <a:endParaRPr sz="4500"/>
          </a:p>
        </p:txBody>
      </p:sp>
      <p:sp>
        <p:nvSpPr>
          <p:cNvPr id="310" name="Google Shape;310;p42"/>
          <p:cNvSpPr txBox="1">
            <a:spLocks noGrp="1"/>
          </p:cNvSpPr>
          <p:nvPr>
            <p:ph type="body" idx="1"/>
          </p:nvPr>
        </p:nvSpPr>
        <p:spPr>
          <a:xfrm>
            <a:off x="628650" y="2226469"/>
            <a:ext cx="8169075" cy="3263400"/>
          </a:xfrm>
          <a:prstGeom prst="rect">
            <a:avLst/>
          </a:prstGeom>
          <a:ln w="9525" cap="flat" cmpd="sng">
            <a:solidFill>
              <a:srgbClr val="FFFF00"/>
            </a:solidFill>
            <a:prstDash val="solid"/>
            <a:round/>
            <a:headEnd type="none" w="sm" len="sm"/>
            <a:tailEnd type="none" w="sm" len="sm"/>
          </a:ln>
        </p:spPr>
        <p:txBody>
          <a:bodyPr spcFirstLastPara="1" vert="horz" wrap="square" lIns="68569" tIns="34275" rIns="68569" bIns="34275" numCol="1" anchor="t" anchorCtr="0" compatLnSpc="1">
            <a:prstTxWarp prst="textNoShape">
              <a:avLst/>
            </a:prstTxWarp>
            <a:noAutofit/>
          </a:bodyPr>
          <a:lstStyle/>
          <a:p>
            <a:pPr marL="0" indent="0">
              <a:lnSpc>
                <a:spcPct val="115000"/>
              </a:lnSpc>
              <a:spcBef>
                <a:spcPts val="0"/>
              </a:spcBef>
              <a:spcAft>
                <a:spcPts val="0"/>
              </a:spcAft>
              <a:buClr>
                <a:schemeClr val="dk1"/>
              </a:buClr>
              <a:buSzPts val="1100"/>
              <a:buNone/>
            </a:pPr>
            <a:r>
              <a:rPr lang="nl-BE" sz="2400" i="1" dirty="0">
                <a:solidFill>
                  <a:srgbClr val="003540"/>
                </a:solidFill>
                <a:latin typeface="Verdana"/>
                <a:ea typeface="Verdana"/>
                <a:cs typeface="Verdana"/>
                <a:sym typeface="Verdana"/>
              </a:rPr>
              <a:t>Ik ben een ambitieuze en vaardige allround ICT’er met veel technische kennis over diverse applicaties, systemen en processen. Daarnaast ben ik sociaal en vind ik het een uitdaging om in teamverband doelen te behalen. Eigenschappen die bij mij horen zijn; accuraatheid, stressbestendigheid, verantwoordelijkheidszin en doorzettingsvermogen.</a:t>
            </a:r>
            <a:endParaRPr sz="2400" i="1" dirty="0">
              <a:solidFill>
                <a:srgbClr val="003540"/>
              </a:solidFill>
              <a:latin typeface="Verdana"/>
              <a:ea typeface="Verdana"/>
              <a:cs typeface="Verdana"/>
              <a:sym typeface="Verdana"/>
            </a:endParaRPr>
          </a:p>
          <a:p>
            <a:pPr marL="0" indent="0">
              <a:spcBef>
                <a:spcPts val="750"/>
              </a:spcBef>
              <a:spcAft>
                <a:spcPts val="0"/>
              </a:spcAft>
              <a:buNone/>
            </a:pPr>
            <a:endParaRPr sz="1500" i="1" dirty="0">
              <a:solidFill>
                <a:srgbClr val="003540"/>
              </a:solidFill>
              <a:latin typeface="Verdana"/>
              <a:ea typeface="Verdana"/>
              <a:cs typeface="Verdana"/>
              <a:sym typeface="Verdana"/>
            </a:endParaRPr>
          </a:p>
          <a:p>
            <a:pPr marL="0" indent="0">
              <a:spcBef>
                <a:spcPts val="750"/>
              </a:spcBef>
              <a:spcAft>
                <a:spcPts val="0"/>
              </a:spcAft>
              <a:buNone/>
            </a:pPr>
            <a:endParaRPr sz="1500" i="1" dirty="0">
              <a:solidFill>
                <a:srgbClr val="003540"/>
              </a:solidFill>
              <a:latin typeface="Verdana"/>
              <a:ea typeface="Verdana"/>
              <a:cs typeface="Verdana"/>
            </a:endParaRPr>
          </a:p>
          <a:p>
            <a:pPr marL="0" indent="0">
              <a:spcBef>
                <a:spcPts val="750"/>
              </a:spcBef>
              <a:spcAft>
                <a:spcPts val="0"/>
              </a:spcAft>
              <a:buNone/>
            </a:pPr>
            <a:endParaRPr sz="1500" dirty="0">
              <a:solidFill>
                <a:srgbClr val="FF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628650" y="692620"/>
            <a:ext cx="7886700" cy="994275"/>
          </a:xfrm>
          <a:prstGeom prst="rect">
            <a:avLst/>
          </a:prstGeom>
        </p:spPr>
        <p:txBody>
          <a:bodyPr spcFirstLastPara="1" vert="horz" wrap="square" lIns="68569" tIns="34275" rIns="68569" bIns="34275" numCol="1" anchor="ctr" anchorCtr="0" compatLnSpc="1">
            <a:prstTxWarp prst="textNoShape">
              <a:avLst/>
            </a:prstTxWarp>
            <a:noAutofit/>
          </a:bodyPr>
          <a:lstStyle/>
          <a:p>
            <a:pPr algn="l">
              <a:spcBef>
                <a:spcPts val="0"/>
              </a:spcBef>
              <a:spcAft>
                <a:spcPts val="0"/>
              </a:spcAft>
            </a:pPr>
            <a:r>
              <a:rPr lang="nl-BE" sz="4500" dirty="0"/>
              <a:t>Enkele goede voorbeelden</a:t>
            </a:r>
            <a:endParaRPr sz="4500" dirty="0"/>
          </a:p>
        </p:txBody>
      </p:sp>
      <p:sp>
        <p:nvSpPr>
          <p:cNvPr id="310" name="Google Shape;310;p42"/>
          <p:cNvSpPr txBox="1">
            <a:spLocks noGrp="1"/>
          </p:cNvSpPr>
          <p:nvPr>
            <p:ph type="body" idx="1"/>
          </p:nvPr>
        </p:nvSpPr>
        <p:spPr>
          <a:xfrm>
            <a:off x="628650" y="1916790"/>
            <a:ext cx="8169075" cy="3816530"/>
          </a:xfrm>
          <a:prstGeom prst="rect">
            <a:avLst/>
          </a:prstGeom>
          <a:ln w="9525" cap="flat" cmpd="sng">
            <a:solidFill>
              <a:srgbClr val="FFFF00"/>
            </a:solidFill>
            <a:prstDash val="solid"/>
            <a:round/>
            <a:headEnd type="none" w="sm" len="sm"/>
            <a:tailEnd type="none" w="sm" len="sm"/>
          </a:ln>
        </p:spPr>
        <p:txBody>
          <a:bodyPr spcFirstLastPara="1" vert="horz" wrap="square" lIns="68569" tIns="34275" rIns="68569" bIns="34275" numCol="1" anchor="t" anchorCtr="0" compatLnSpc="1">
            <a:prstTxWarp prst="textNoShape">
              <a:avLst/>
            </a:prstTxWarp>
            <a:noAutofit/>
          </a:bodyPr>
          <a:lstStyle/>
          <a:p>
            <a:pPr marL="0" indent="0">
              <a:lnSpc>
                <a:spcPct val="115000"/>
              </a:lnSpc>
              <a:spcBef>
                <a:spcPts val="0"/>
              </a:spcBef>
              <a:spcAft>
                <a:spcPts val="0"/>
              </a:spcAft>
              <a:buClr>
                <a:schemeClr val="dk1"/>
              </a:buClr>
              <a:buSzPts val="1100"/>
              <a:buNone/>
            </a:pPr>
            <a:r>
              <a:rPr lang="nl-BE" sz="2400" i="1" dirty="0">
                <a:solidFill>
                  <a:srgbClr val="003540"/>
                </a:solidFill>
                <a:latin typeface="Verdana"/>
                <a:ea typeface="Verdana"/>
                <a:cs typeface="Verdana"/>
                <a:sym typeface="Verdana"/>
              </a:rPr>
              <a:t>Met mijn ambitieuze persoonlijkheid ben ik altijd op zoek naar mogelijkheden om te verbeteren en zo de prestaties van mijn team naar een hoger niveau te tillen. In mijn rol als leidinggevende heb ik ruime ervaring opgedaan in het doorvoeren van duurzame veranderingen binnen organisaties. Ik bied helderheid, heb een grote implementatiekracht en weet mijn ‘zachte’ kant te combineren met ‘harde’ skills.</a:t>
            </a:r>
            <a:endParaRPr lang="nl-BE" sz="2400" i="1" dirty="0">
              <a:solidFill>
                <a:srgbClr val="003540"/>
              </a:solidFill>
              <a:latin typeface="Verdana"/>
              <a:ea typeface="Verdana"/>
              <a:cs typeface="Verdana"/>
            </a:endParaRPr>
          </a:p>
          <a:p>
            <a:pPr marL="0" indent="0">
              <a:lnSpc>
                <a:spcPct val="115000"/>
              </a:lnSpc>
              <a:spcBef>
                <a:spcPts val="0"/>
              </a:spcBef>
              <a:spcAft>
                <a:spcPts val="0"/>
              </a:spcAft>
              <a:buClr>
                <a:schemeClr val="dk1"/>
              </a:buClr>
              <a:buSzPts val="1100"/>
              <a:buNone/>
            </a:pPr>
            <a:endParaRPr sz="2400" i="1" dirty="0">
              <a:solidFill>
                <a:srgbClr val="003540"/>
              </a:solidFill>
              <a:latin typeface="Verdana"/>
              <a:ea typeface="Verdana"/>
              <a:cs typeface="Verdana"/>
              <a:sym typeface="Verdana"/>
            </a:endParaRPr>
          </a:p>
          <a:p>
            <a:pPr marL="0" indent="0">
              <a:spcBef>
                <a:spcPts val="750"/>
              </a:spcBef>
              <a:spcAft>
                <a:spcPts val="0"/>
              </a:spcAft>
              <a:buNone/>
            </a:pPr>
            <a:endParaRPr sz="1500" i="1" dirty="0">
              <a:solidFill>
                <a:srgbClr val="003540"/>
              </a:solidFill>
              <a:latin typeface="Verdana"/>
              <a:ea typeface="Verdana"/>
              <a:cs typeface="Verdana"/>
              <a:sym typeface="Verdana"/>
            </a:endParaRPr>
          </a:p>
          <a:p>
            <a:pPr marL="0" indent="0">
              <a:spcBef>
                <a:spcPts val="750"/>
              </a:spcBef>
              <a:spcAft>
                <a:spcPts val="0"/>
              </a:spcAft>
              <a:buNone/>
            </a:pPr>
            <a:endParaRPr sz="1500" i="1" dirty="0">
              <a:solidFill>
                <a:srgbClr val="003540"/>
              </a:solidFill>
              <a:latin typeface="Verdana"/>
              <a:ea typeface="Verdana"/>
              <a:cs typeface="Verdana"/>
            </a:endParaRPr>
          </a:p>
          <a:p>
            <a:pPr marL="0" indent="0">
              <a:spcBef>
                <a:spcPts val="750"/>
              </a:spcBef>
              <a:spcAft>
                <a:spcPts val="0"/>
              </a:spcAft>
              <a:buNone/>
            </a:pPr>
            <a:endParaRPr sz="1500" dirty="0">
              <a:solidFill>
                <a:srgbClr val="FF0000"/>
              </a:solidFill>
            </a:endParaRPr>
          </a:p>
        </p:txBody>
      </p:sp>
    </p:spTree>
    <p:extLst>
      <p:ext uri="{BB962C8B-B14F-4D97-AF65-F5344CB8AC3E}">
        <p14:creationId xmlns:p14="http://schemas.microsoft.com/office/powerpoint/2010/main" val="3299182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-Professionele doelstelling-</a:t>
            </a:r>
          </a:p>
        </p:txBody>
      </p:sp>
      <p:sp>
        <p:nvSpPr>
          <p:cNvPr id="3" name="Tijdelijke aanduiding voor inhoud 2"/>
          <p:cNvSpPr>
            <a:spLocks noGrp="1"/>
          </p:cNvSpPr>
          <p:nvPr>
            <p:ph idx="1"/>
          </p:nvPr>
        </p:nvSpPr>
        <p:spPr/>
        <p:txBody>
          <a:bodyPr/>
          <a:lstStyle/>
          <a:p>
            <a:endParaRPr lang="nl-BE" dirty="0"/>
          </a:p>
          <a:p>
            <a:pPr marL="0" indent="0">
              <a:buNone/>
            </a:pPr>
            <a:r>
              <a:rPr lang="nl-BE" dirty="0"/>
              <a:t>= in welk soort werk wil je terechtkomen</a:t>
            </a:r>
          </a:p>
          <a:p>
            <a:pPr marL="0" indent="0">
              <a:buNone/>
            </a:pPr>
            <a:r>
              <a:rPr lang="nl-BE" dirty="0"/>
              <a:t>= welke vaardigheden wil je gebruiken</a:t>
            </a:r>
          </a:p>
          <a:p>
            <a:pPr marL="0" indent="0">
              <a:buNone/>
            </a:pPr>
            <a:r>
              <a:rPr lang="nl-BE" dirty="0"/>
              <a:t>= welke sector/domein wil je het liefst werken</a:t>
            </a:r>
          </a:p>
          <a:p>
            <a:pPr marL="0" indent="0">
              <a:buNone/>
            </a:pPr>
            <a:endParaRPr lang="nl-BE" dirty="0"/>
          </a:p>
          <a:p>
            <a:pPr marL="0" indent="0" algn="r">
              <a:buNone/>
            </a:pPr>
            <a:r>
              <a:rPr lang="nl-BE" sz="2800" i="1" dirty="0"/>
              <a:t>(vooral bij spontane sollicitaties)</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28</a:t>
            </a:fld>
            <a:endParaRPr lang="nl-NL"/>
          </a:p>
        </p:txBody>
      </p:sp>
    </p:spTree>
    <p:extLst>
      <p:ext uri="{BB962C8B-B14F-4D97-AF65-F5344CB8AC3E}">
        <p14:creationId xmlns:p14="http://schemas.microsoft.com/office/powerpoint/2010/main" val="3739132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-Opleiding-</a:t>
            </a:r>
          </a:p>
        </p:txBody>
      </p:sp>
      <p:graphicFrame>
        <p:nvGraphicFramePr>
          <p:cNvPr id="6" name="Tijdelijke aanduiding voor inhoud 5"/>
          <p:cNvGraphicFramePr>
            <a:graphicFrameLocks noGrp="1"/>
          </p:cNvGraphicFramePr>
          <p:nvPr>
            <p:ph idx="1"/>
            <p:extLst>
              <p:ext uri="{D42A27DB-BD31-4B8C-83A1-F6EECF244321}">
                <p14:modId xmlns:p14="http://schemas.microsoft.com/office/powerpoint/2010/main" val="1520771061"/>
              </p:ext>
            </p:extLst>
          </p:nvPr>
        </p:nvGraphicFramePr>
        <p:xfrm>
          <a:off x="688968" y="160843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29</a:t>
            </a:fld>
            <a:endParaRPr lang="nl-NL"/>
          </a:p>
        </p:txBody>
      </p:sp>
      <p:sp>
        <p:nvSpPr>
          <p:cNvPr id="7" name="Tekstvak 6"/>
          <p:cNvSpPr txBox="1"/>
          <p:nvPr/>
        </p:nvSpPr>
        <p:spPr>
          <a:xfrm>
            <a:off x="611450" y="2204830"/>
            <a:ext cx="5163593" cy="584775"/>
          </a:xfrm>
          <a:prstGeom prst="rect">
            <a:avLst/>
          </a:prstGeom>
          <a:noFill/>
        </p:spPr>
        <p:txBody>
          <a:bodyPr wrap="none" rtlCol="0">
            <a:spAutoFit/>
          </a:bodyPr>
          <a:lstStyle/>
          <a:p>
            <a:r>
              <a:rPr lang="nl-BE" sz="3200" dirty="0">
                <a:solidFill>
                  <a:schemeClr val="tx1"/>
                </a:solidFill>
                <a:latin typeface="+mn-lt"/>
              </a:rPr>
              <a:t>Wanneer/wat/waar-structuur</a:t>
            </a:r>
          </a:p>
        </p:txBody>
      </p:sp>
      <p:sp>
        <p:nvSpPr>
          <p:cNvPr id="8" name="Tekstvak 7"/>
          <p:cNvSpPr txBox="1"/>
          <p:nvPr/>
        </p:nvSpPr>
        <p:spPr>
          <a:xfrm>
            <a:off x="3718110" y="5291265"/>
            <a:ext cx="4968690" cy="954107"/>
          </a:xfrm>
          <a:prstGeom prst="rect">
            <a:avLst/>
          </a:prstGeom>
          <a:noFill/>
        </p:spPr>
        <p:txBody>
          <a:bodyPr wrap="square" rtlCol="0">
            <a:spAutoFit/>
          </a:bodyPr>
          <a:lstStyle/>
          <a:p>
            <a:pPr algn="r"/>
            <a:r>
              <a:rPr lang="nl-BE" i="0" dirty="0">
                <a:solidFill>
                  <a:schemeClr val="tx1"/>
                </a:solidFill>
                <a:latin typeface="+mn-lt"/>
              </a:rPr>
              <a:t>+ buitenlandse ervaring</a:t>
            </a:r>
          </a:p>
          <a:p>
            <a:pPr algn="r"/>
            <a:r>
              <a:rPr lang="nl-BE" i="0" dirty="0">
                <a:solidFill>
                  <a:schemeClr val="tx1"/>
                </a:solidFill>
                <a:latin typeface="+mn-lt"/>
              </a:rPr>
              <a:t>+ titel van Bachelorproef</a:t>
            </a:r>
          </a:p>
        </p:txBody>
      </p:sp>
    </p:spTree>
    <p:extLst>
      <p:ext uri="{BB962C8B-B14F-4D97-AF65-F5344CB8AC3E}">
        <p14:creationId xmlns:p14="http://schemas.microsoft.com/office/powerpoint/2010/main" val="41956917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D519C491-F844-4EAB-978F-5BCB17C4E2AE}"/>
              </a:ext>
            </a:extLst>
          </p:cNvPr>
          <p:cNvSpPr>
            <a:spLocks noGrp="1"/>
          </p:cNvSpPr>
          <p:nvPr>
            <p:ph type="sldNum" sz="quarter" idx="12"/>
          </p:nvPr>
        </p:nvSpPr>
        <p:spPr/>
        <p:txBody>
          <a:bodyPr/>
          <a:lstStyle/>
          <a:p>
            <a:pPr>
              <a:defRPr/>
            </a:pPr>
            <a:fld id="{1E88B882-FFE6-4A63-8619-B1628DCE754A}" type="slidenum">
              <a:rPr lang="nl-NL" smtClean="0"/>
              <a:pPr>
                <a:defRPr/>
              </a:pPr>
              <a:t>3</a:t>
            </a:fld>
            <a:endParaRPr lang="nl-NL"/>
          </a:p>
        </p:txBody>
      </p:sp>
      <p:pic>
        <p:nvPicPr>
          <p:cNvPr id="1026" name="Picture 2" descr="Maserati">
            <a:extLst>
              <a:ext uri="{FF2B5EF4-FFF2-40B4-BE49-F238E27FC236}">
                <a16:creationId xmlns:a16="http://schemas.microsoft.com/office/drawing/2014/main" id="{AA63AED0-CF58-43D7-9AB5-73E8D3AF5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520" y="1628750"/>
            <a:ext cx="7213162" cy="392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0353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372053-0F52-4145-8793-97C63C9488AA}"/>
              </a:ext>
            </a:extLst>
          </p:cNvPr>
          <p:cNvSpPr>
            <a:spLocks noGrp="1"/>
          </p:cNvSpPr>
          <p:nvPr>
            <p:ph type="title"/>
          </p:nvPr>
        </p:nvSpPr>
        <p:spPr/>
        <p:txBody>
          <a:bodyPr/>
          <a:lstStyle/>
          <a:p>
            <a:r>
              <a:rPr lang="nl-BE" dirty="0"/>
              <a:t>Voorbeeld</a:t>
            </a:r>
          </a:p>
        </p:txBody>
      </p:sp>
      <p:sp>
        <p:nvSpPr>
          <p:cNvPr id="3" name="Tijdelijke aanduiding voor inhoud 2">
            <a:extLst>
              <a:ext uri="{FF2B5EF4-FFF2-40B4-BE49-F238E27FC236}">
                <a16:creationId xmlns:a16="http://schemas.microsoft.com/office/drawing/2014/main" id="{C8FD2592-7F4A-4A11-ADD9-2A40AFDCA2C3}"/>
              </a:ext>
            </a:extLst>
          </p:cNvPr>
          <p:cNvSpPr>
            <a:spLocks noGrp="1"/>
          </p:cNvSpPr>
          <p:nvPr>
            <p:ph idx="1"/>
          </p:nvPr>
        </p:nvSpPr>
        <p:spPr>
          <a:xfrm>
            <a:off x="457200" y="1600200"/>
            <a:ext cx="8507410" cy="4525963"/>
          </a:xfrm>
        </p:spPr>
        <p:txBody>
          <a:bodyPr/>
          <a:lstStyle/>
          <a:p>
            <a:r>
              <a:rPr lang="nl-BE" dirty="0"/>
              <a:t>2015-2018		</a:t>
            </a:r>
          </a:p>
          <a:p>
            <a:pPr marL="0" indent="0">
              <a:buNone/>
            </a:pPr>
            <a:r>
              <a:rPr lang="nl-BE" dirty="0"/>
              <a:t>	</a:t>
            </a:r>
            <a:r>
              <a:rPr lang="nl-BE" b="1" dirty="0"/>
              <a:t>Professionele Bachelor in de Toegepaste 	Informatica, optie Applicatieontwikkeling	</a:t>
            </a:r>
          </a:p>
          <a:p>
            <a:pPr marL="0" indent="0">
              <a:buNone/>
            </a:pPr>
            <a:r>
              <a:rPr lang="nl-BE" dirty="0"/>
              <a:t>	Hogeschool PXL, HASSELT</a:t>
            </a:r>
          </a:p>
          <a:p>
            <a:pPr marL="0" indent="0">
              <a:buNone/>
            </a:pPr>
            <a:endParaRPr lang="nl-BE" dirty="0"/>
          </a:p>
          <a:p>
            <a:r>
              <a:rPr lang="nl-BE" dirty="0"/>
              <a:t>2009-2015		</a:t>
            </a:r>
            <a:r>
              <a:rPr lang="nl-BE" b="1" dirty="0"/>
              <a:t>Wetenschappen-Wiskunde</a:t>
            </a:r>
            <a:r>
              <a:rPr lang="nl-BE" dirty="0"/>
              <a:t>   </a:t>
            </a:r>
          </a:p>
          <a:p>
            <a:pPr marL="0" indent="0">
              <a:buNone/>
            </a:pPr>
            <a:r>
              <a:rPr lang="nl-BE" dirty="0"/>
              <a:t>	</a:t>
            </a:r>
            <a:r>
              <a:rPr lang="nl-BE" dirty="0" err="1"/>
              <a:t>Viio</a:t>
            </a:r>
            <a:r>
              <a:rPr lang="nl-BE" dirty="0"/>
              <a:t>, TONGEREN</a:t>
            </a:r>
          </a:p>
        </p:txBody>
      </p:sp>
      <p:sp>
        <p:nvSpPr>
          <p:cNvPr id="4" name="Tijdelijke aanduiding voor dianummer 3">
            <a:extLst>
              <a:ext uri="{FF2B5EF4-FFF2-40B4-BE49-F238E27FC236}">
                <a16:creationId xmlns:a16="http://schemas.microsoft.com/office/drawing/2014/main" id="{BD6A146B-4B79-4594-8A8F-4D53111DC3C6}"/>
              </a:ext>
            </a:extLst>
          </p:cNvPr>
          <p:cNvSpPr>
            <a:spLocks noGrp="1"/>
          </p:cNvSpPr>
          <p:nvPr>
            <p:ph type="sldNum" sz="quarter" idx="12"/>
          </p:nvPr>
        </p:nvSpPr>
        <p:spPr/>
        <p:txBody>
          <a:bodyPr/>
          <a:lstStyle/>
          <a:p>
            <a:pPr>
              <a:defRPr/>
            </a:pPr>
            <a:fld id="{1E88B882-FFE6-4A63-8619-B1628DCE754A}" type="slidenum">
              <a:rPr lang="nl-NL" smtClean="0"/>
              <a:pPr>
                <a:defRPr/>
              </a:pPr>
              <a:t>30</a:t>
            </a:fld>
            <a:endParaRPr lang="nl-NL"/>
          </a:p>
        </p:txBody>
      </p:sp>
    </p:spTree>
    <p:extLst>
      <p:ext uri="{BB962C8B-B14F-4D97-AF65-F5344CB8AC3E}">
        <p14:creationId xmlns:p14="http://schemas.microsoft.com/office/powerpoint/2010/main" val="36912256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-Ervaring-</a:t>
            </a:r>
          </a:p>
        </p:txBody>
      </p:sp>
      <p:sp>
        <p:nvSpPr>
          <p:cNvPr id="3" name="Tijdelijke aanduiding voor inhoud 2"/>
          <p:cNvSpPr>
            <a:spLocks noGrp="1"/>
          </p:cNvSpPr>
          <p:nvPr>
            <p:ph idx="1"/>
          </p:nvPr>
        </p:nvSpPr>
        <p:spPr>
          <a:xfrm>
            <a:off x="457200" y="1600200"/>
            <a:ext cx="8686800" cy="4525963"/>
          </a:xfrm>
        </p:spPr>
        <p:txBody>
          <a:bodyPr/>
          <a:lstStyle/>
          <a:p>
            <a:r>
              <a:rPr lang="nl-BE" dirty="0"/>
              <a:t>Onbenullig bestaat niet</a:t>
            </a:r>
          </a:p>
          <a:p>
            <a:endParaRPr lang="nl-BE" dirty="0"/>
          </a:p>
          <a:p>
            <a:r>
              <a:rPr lang="nl-BE" dirty="0"/>
              <a:t>Eventueel selectie</a:t>
            </a:r>
          </a:p>
          <a:p>
            <a:endParaRPr lang="nl-BE" dirty="0"/>
          </a:p>
          <a:p>
            <a:r>
              <a:rPr lang="nl-BE" dirty="0"/>
              <a:t>+ stages</a:t>
            </a:r>
          </a:p>
          <a:p>
            <a:endParaRPr lang="nl-BE" dirty="0"/>
          </a:p>
          <a:p>
            <a:r>
              <a:rPr lang="nl-BE" dirty="0"/>
              <a:t>Korte functionele beschrijving toevoegen (p101)</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31</a:t>
            </a:fld>
            <a:endParaRPr lang="nl-NL"/>
          </a:p>
        </p:txBody>
      </p:sp>
    </p:spTree>
    <p:extLst>
      <p:ext uri="{BB962C8B-B14F-4D97-AF65-F5344CB8AC3E}">
        <p14:creationId xmlns:p14="http://schemas.microsoft.com/office/powerpoint/2010/main" val="2863997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-Talenkennis-</a:t>
            </a:r>
          </a:p>
        </p:txBody>
      </p:sp>
      <p:sp>
        <p:nvSpPr>
          <p:cNvPr id="3" name="Tijdelijke aanduiding voor inhoud 2"/>
          <p:cNvSpPr>
            <a:spLocks noGrp="1"/>
          </p:cNvSpPr>
          <p:nvPr>
            <p:ph idx="1"/>
          </p:nvPr>
        </p:nvSpPr>
        <p:spPr/>
        <p:txBody>
          <a:bodyPr/>
          <a:lstStyle/>
          <a:p>
            <a:endParaRPr lang="nl-BE" dirty="0"/>
          </a:p>
          <a:p>
            <a:r>
              <a:rPr lang="nl-BE" dirty="0"/>
              <a:t>Moedertaal aangeven</a:t>
            </a:r>
          </a:p>
          <a:p>
            <a:endParaRPr lang="nl-BE" dirty="0"/>
          </a:p>
          <a:p>
            <a:r>
              <a:rPr lang="nl-BE" dirty="0"/>
              <a:t>Werk visueel</a:t>
            </a:r>
          </a:p>
          <a:p>
            <a:r>
              <a:rPr lang="nl-BE" dirty="0"/>
              <a:t>Tabel (vb. CEF-levels*)</a:t>
            </a:r>
          </a:p>
          <a:p>
            <a:r>
              <a:rPr lang="nl-BE" dirty="0"/>
              <a:t>Schriftelijk vs. mondeling</a:t>
            </a:r>
          </a:p>
          <a:p>
            <a:pPr marL="0" indent="0">
              <a:buNone/>
            </a:pPr>
            <a:endParaRPr lang="nl-BE" dirty="0"/>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32</a:t>
            </a:fld>
            <a:endParaRPr lang="nl-NL"/>
          </a:p>
        </p:txBody>
      </p:sp>
    </p:spTree>
    <p:extLst>
      <p:ext uri="{BB962C8B-B14F-4D97-AF65-F5344CB8AC3E}">
        <p14:creationId xmlns:p14="http://schemas.microsoft.com/office/powerpoint/2010/main" val="37138762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305811"/>
            <a:ext cx="8229600" cy="1143000"/>
          </a:xfrm>
        </p:spPr>
        <p:txBody>
          <a:bodyPr/>
          <a:lstStyle/>
          <a:p>
            <a:r>
              <a:rPr lang="nl-BE" dirty="0"/>
              <a:t>Common European Framework of Reference (CEF) levels </a:t>
            </a:r>
            <a:r>
              <a:rPr lang="nl-BE" sz="2000" dirty="0"/>
              <a:t>(</a:t>
            </a:r>
            <a:r>
              <a:rPr lang="nl-BE" sz="2000" dirty="0" err="1"/>
              <a:t>example</a:t>
            </a:r>
            <a:r>
              <a:rPr lang="nl-BE" sz="2000" dirty="0"/>
              <a:t>)</a:t>
            </a:r>
          </a:p>
        </p:txBody>
      </p:sp>
      <p:graphicFrame>
        <p:nvGraphicFramePr>
          <p:cNvPr id="5" name="Tijdelijke aanduiding voor inhoud 4"/>
          <p:cNvGraphicFramePr>
            <a:graphicFrameLocks noGrp="1"/>
          </p:cNvGraphicFramePr>
          <p:nvPr>
            <p:ph idx="1"/>
            <p:extLst>
              <p:ext uri="{D42A27DB-BD31-4B8C-83A1-F6EECF244321}">
                <p14:modId xmlns:p14="http://schemas.microsoft.com/office/powerpoint/2010/main" val="2840710467"/>
              </p:ext>
            </p:extLst>
          </p:nvPr>
        </p:nvGraphicFramePr>
        <p:xfrm>
          <a:off x="457201" y="1700762"/>
          <a:ext cx="8003338" cy="4025986"/>
        </p:xfrm>
        <a:graphic>
          <a:graphicData uri="http://schemas.openxmlformats.org/drawingml/2006/table">
            <a:tbl>
              <a:tblPr firstRow="1" firstCol="1" bandRow="1">
                <a:tableStyleId>{5C22544A-7EE6-4342-B048-85BDC9FD1C3A}</a:tableStyleId>
              </a:tblPr>
              <a:tblGrid>
                <a:gridCol w="772932">
                  <a:extLst>
                    <a:ext uri="{9D8B030D-6E8A-4147-A177-3AD203B41FA5}">
                      <a16:colId xmlns:a16="http://schemas.microsoft.com/office/drawing/2014/main" val="20000"/>
                    </a:ext>
                  </a:extLst>
                </a:gridCol>
                <a:gridCol w="387758">
                  <a:extLst>
                    <a:ext uri="{9D8B030D-6E8A-4147-A177-3AD203B41FA5}">
                      <a16:colId xmlns:a16="http://schemas.microsoft.com/office/drawing/2014/main" val="20001"/>
                    </a:ext>
                  </a:extLst>
                </a:gridCol>
                <a:gridCol w="1059012">
                  <a:extLst>
                    <a:ext uri="{9D8B030D-6E8A-4147-A177-3AD203B41FA5}">
                      <a16:colId xmlns:a16="http://schemas.microsoft.com/office/drawing/2014/main" val="20002"/>
                    </a:ext>
                  </a:extLst>
                </a:gridCol>
                <a:gridCol w="386897">
                  <a:extLst>
                    <a:ext uri="{9D8B030D-6E8A-4147-A177-3AD203B41FA5}">
                      <a16:colId xmlns:a16="http://schemas.microsoft.com/office/drawing/2014/main" val="20003"/>
                    </a:ext>
                  </a:extLst>
                </a:gridCol>
                <a:gridCol w="1059012">
                  <a:extLst>
                    <a:ext uri="{9D8B030D-6E8A-4147-A177-3AD203B41FA5}">
                      <a16:colId xmlns:a16="http://schemas.microsoft.com/office/drawing/2014/main" val="20004"/>
                    </a:ext>
                  </a:extLst>
                </a:gridCol>
                <a:gridCol w="386897">
                  <a:extLst>
                    <a:ext uri="{9D8B030D-6E8A-4147-A177-3AD203B41FA5}">
                      <a16:colId xmlns:a16="http://schemas.microsoft.com/office/drawing/2014/main" val="20005"/>
                    </a:ext>
                  </a:extLst>
                </a:gridCol>
                <a:gridCol w="1059012">
                  <a:extLst>
                    <a:ext uri="{9D8B030D-6E8A-4147-A177-3AD203B41FA5}">
                      <a16:colId xmlns:a16="http://schemas.microsoft.com/office/drawing/2014/main" val="20006"/>
                    </a:ext>
                  </a:extLst>
                </a:gridCol>
                <a:gridCol w="386897">
                  <a:extLst>
                    <a:ext uri="{9D8B030D-6E8A-4147-A177-3AD203B41FA5}">
                      <a16:colId xmlns:a16="http://schemas.microsoft.com/office/drawing/2014/main" val="20007"/>
                    </a:ext>
                  </a:extLst>
                </a:gridCol>
                <a:gridCol w="1059012">
                  <a:extLst>
                    <a:ext uri="{9D8B030D-6E8A-4147-A177-3AD203B41FA5}">
                      <a16:colId xmlns:a16="http://schemas.microsoft.com/office/drawing/2014/main" val="20008"/>
                    </a:ext>
                  </a:extLst>
                </a:gridCol>
                <a:gridCol w="386897">
                  <a:extLst>
                    <a:ext uri="{9D8B030D-6E8A-4147-A177-3AD203B41FA5}">
                      <a16:colId xmlns:a16="http://schemas.microsoft.com/office/drawing/2014/main" val="20009"/>
                    </a:ext>
                  </a:extLst>
                </a:gridCol>
                <a:gridCol w="1059012">
                  <a:extLst>
                    <a:ext uri="{9D8B030D-6E8A-4147-A177-3AD203B41FA5}">
                      <a16:colId xmlns:a16="http://schemas.microsoft.com/office/drawing/2014/main" val="20010"/>
                    </a:ext>
                  </a:extLst>
                </a:gridCol>
              </a:tblGrid>
              <a:tr h="474945">
                <a:tc rowSpan="2">
                  <a:txBody>
                    <a:bodyPr/>
                    <a:lstStyle/>
                    <a:p>
                      <a:pPr>
                        <a:lnSpc>
                          <a:spcPct val="115000"/>
                        </a:lnSpc>
                        <a:spcAft>
                          <a:spcPts val="0"/>
                        </a:spcAft>
                      </a:pPr>
                      <a:r>
                        <a:rPr lang="en-GB" sz="900" dirty="0">
                          <a:effectLst/>
                        </a:rPr>
                        <a:t> </a:t>
                      </a:r>
                      <a:endParaRPr lang="nl-B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4">
                  <a:txBody>
                    <a:bodyPr/>
                    <a:lstStyle/>
                    <a:p>
                      <a:pPr algn="ctr">
                        <a:lnSpc>
                          <a:spcPct val="115000"/>
                        </a:lnSpc>
                        <a:spcAft>
                          <a:spcPts val="0"/>
                        </a:spcAft>
                      </a:pPr>
                      <a:r>
                        <a:rPr lang="en-GB" sz="1800" dirty="0">
                          <a:effectLst/>
                        </a:rPr>
                        <a:t>Understanding</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algn="ctr">
                        <a:lnSpc>
                          <a:spcPct val="115000"/>
                        </a:lnSpc>
                        <a:spcAft>
                          <a:spcPts val="0"/>
                        </a:spcAft>
                      </a:pPr>
                      <a:r>
                        <a:rPr lang="en-GB" sz="1800" dirty="0">
                          <a:effectLst/>
                        </a:rPr>
                        <a:t>Speaking</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nl-BE"/>
                    </a:p>
                  </a:txBody>
                  <a:tcPr/>
                </a:tc>
                <a:tc hMerge="1">
                  <a:txBody>
                    <a:bodyPr/>
                    <a:lstStyle/>
                    <a:p>
                      <a:endParaRPr lang="nl-BE"/>
                    </a:p>
                  </a:txBody>
                  <a:tcPr/>
                </a:tc>
                <a:tc hMerge="1">
                  <a:txBody>
                    <a:bodyPr/>
                    <a:lstStyle/>
                    <a:p>
                      <a:endParaRPr lang="nl-BE"/>
                    </a:p>
                  </a:txBody>
                  <a:tcPr/>
                </a:tc>
                <a:tc gridSpan="2">
                  <a:txBody>
                    <a:bodyPr/>
                    <a:lstStyle/>
                    <a:p>
                      <a:pPr algn="ctr">
                        <a:lnSpc>
                          <a:spcPct val="115000"/>
                        </a:lnSpc>
                        <a:spcAft>
                          <a:spcPts val="0"/>
                        </a:spcAft>
                      </a:pPr>
                      <a:r>
                        <a:rPr lang="en-GB" sz="1800" dirty="0">
                          <a:effectLst/>
                        </a:rPr>
                        <a:t>Writing</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nl-BE"/>
                    </a:p>
                  </a:txBody>
                  <a:tcPr/>
                </a:tc>
                <a:extLst>
                  <a:ext uri="{0D108BD9-81ED-4DB2-BD59-A6C34878D82A}">
                    <a16:rowId xmlns:a16="http://schemas.microsoft.com/office/drawing/2014/main" val="10000"/>
                  </a:ext>
                </a:extLst>
              </a:tr>
              <a:tr h="474945">
                <a:tc vMerge="1">
                  <a:txBody>
                    <a:bodyPr/>
                    <a:lstStyle/>
                    <a:p>
                      <a:endParaRPr lang="nl-BE"/>
                    </a:p>
                  </a:txBody>
                  <a:tcPr/>
                </a:tc>
                <a:tc gridSpan="2">
                  <a:txBody>
                    <a:bodyPr/>
                    <a:lstStyle/>
                    <a:p>
                      <a:pPr algn="ctr">
                        <a:lnSpc>
                          <a:spcPct val="115000"/>
                        </a:lnSpc>
                        <a:spcAft>
                          <a:spcPts val="0"/>
                        </a:spcAft>
                      </a:pPr>
                      <a:r>
                        <a:rPr lang="en-GB" sz="1800" dirty="0">
                          <a:effectLst/>
                        </a:rPr>
                        <a:t>Listening</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nl-BE"/>
                    </a:p>
                  </a:txBody>
                  <a:tcPr/>
                </a:tc>
                <a:tc gridSpan="2">
                  <a:txBody>
                    <a:bodyPr/>
                    <a:lstStyle/>
                    <a:p>
                      <a:pPr algn="ctr">
                        <a:lnSpc>
                          <a:spcPct val="115000"/>
                        </a:lnSpc>
                        <a:spcAft>
                          <a:spcPts val="0"/>
                        </a:spcAft>
                      </a:pPr>
                      <a:r>
                        <a:rPr lang="en-GB" sz="1800">
                          <a:effectLst/>
                        </a:rPr>
                        <a:t>Reading</a:t>
                      </a:r>
                      <a:endParaRPr lang="nl-BE"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nl-BE"/>
                    </a:p>
                  </a:txBody>
                  <a:tcPr/>
                </a:tc>
                <a:tc gridSpan="2">
                  <a:txBody>
                    <a:bodyPr/>
                    <a:lstStyle/>
                    <a:p>
                      <a:pPr algn="ctr">
                        <a:lnSpc>
                          <a:spcPct val="115000"/>
                        </a:lnSpc>
                        <a:spcAft>
                          <a:spcPts val="0"/>
                        </a:spcAft>
                      </a:pPr>
                      <a:r>
                        <a:rPr lang="en-GB" sz="1800" dirty="0">
                          <a:effectLst/>
                        </a:rPr>
                        <a:t>Spoken interaction</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nl-BE"/>
                    </a:p>
                  </a:txBody>
                  <a:tcPr/>
                </a:tc>
                <a:tc gridSpan="2">
                  <a:txBody>
                    <a:bodyPr/>
                    <a:lstStyle/>
                    <a:p>
                      <a:pPr algn="ctr">
                        <a:lnSpc>
                          <a:spcPct val="115000"/>
                        </a:lnSpc>
                        <a:spcAft>
                          <a:spcPts val="0"/>
                        </a:spcAft>
                      </a:pPr>
                      <a:r>
                        <a:rPr lang="en-GB" sz="1800" dirty="0">
                          <a:effectLst/>
                        </a:rPr>
                        <a:t>Spoken production</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nl-BE"/>
                    </a:p>
                  </a:txBody>
                  <a:tcPr/>
                </a:tc>
                <a:tc gridSpan="2">
                  <a:txBody>
                    <a:bodyPr/>
                    <a:lstStyle/>
                    <a:p>
                      <a:pPr algn="ctr">
                        <a:lnSpc>
                          <a:spcPct val="115000"/>
                        </a:lnSpc>
                        <a:spcAft>
                          <a:spcPts val="0"/>
                        </a:spcAft>
                      </a:pPr>
                      <a:r>
                        <a:rPr lang="en-GB" sz="900">
                          <a:effectLst/>
                        </a:rPr>
                        <a:t> </a:t>
                      </a:r>
                      <a:endParaRPr lang="nl-B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nl-BE"/>
                    </a:p>
                  </a:txBody>
                  <a:tcPr/>
                </a:tc>
                <a:extLst>
                  <a:ext uri="{0D108BD9-81ED-4DB2-BD59-A6C34878D82A}">
                    <a16:rowId xmlns:a16="http://schemas.microsoft.com/office/drawing/2014/main" val="10001"/>
                  </a:ext>
                </a:extLst>
              </a:tr>
              <a:tr h="979549">
                <a:tc>
                  <a:txBody>
                    <a:bodyPr/>
                    <a:lstStyle/>
                    <a:p>
                      <a:pPr>
                        <a:lnSpc>
                          <a:spcPct val="115000"/>
                        </a:lnSpc>
                        <a:spcAft>
                          <a:spcPts val="0"/>
                        </a:spcAft>
                      </a:pPr>
                      <a:r>
                        <a:rPr lang="en-GB" sz="1400" dirty="0">
                          <a:effectLst/>
                        </a:rPr>
                        <a:t>English</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C1</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Proficient user</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C1</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Proficient user</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a:effectLst/>
                        </a:rPr>
                        <a:t>C1</a:t>
                      </a:r>
                      <a:endParaRPr lang="nl-BE"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Proficient user</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C1</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Proficient user</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C1</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Proficient user</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79549">
                <a:tc>
                  <a:txBody>
                    <a:bodyPr/>
                    <a:lstStyle/>
                    <a:p>
                      <a:pPr>
                        <a:lnSpc>
                          <a:spcPct val="115000"/>
                        </a:lnSpc>
                        <a:spcAft>
                          <a:spcPts val="0"/>
                        </a:spcAft>
                      </a:pPr>
                      <a:r>
                        <a:rPr lang="en-GB" sz="1400" dirty="0">
                          <a:effectLst/>
                        </a:rPr>
                        <a:t>French</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B2</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err="1">
                          <a:effectLst/>
                        </a:rPr>
                        <a:t>Indepen</a:t>
                      </a:r>
                      <a:r>
                        <a:rPr lang="en-GB" sz="1800" dirty="0">
                          <a:effectLst/>
                        </a:rPr>
                        <a:t>-dent user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B2</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err="1">
                          <a:effectLst/>
                        </a:rPr>
                        <a:t>Indepen</a:t>
                      </a:r>
                      <a:r>
                        <a:rPr lang="en-GB" sz="1800" dirty="0">
                          <a:effectLst/>
                        </a:rPr>
                        <a:t>-dent user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B2</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err="1">
                          <a:effectLst/>
                        </a:rPr>
                        <a:t>Indepen</a:t>
                      </a:r>
                      <a:r>
                        <a:rPr lang="en-GB" sz="1800" dirty="0">
                          <a:effectLst/>
                        </a:rPr>
                        <a:t>-dent user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B2</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err="1">
                          <a:effectLst/>
                        </a:rPr>
                        <a:t>Indepen</a:t>
                      </a:r>
                      <a:r>
                        <a:rPr lang="en-GB" sz="1800" dirty="0">
                          <a:effectLst/>
                        </a:rPr>
                        <a:t>-dent user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B2</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err="1">
                          <a:effectLst/>
                        </a:rPr>
                        <a:t>Indepen</a:t>
                      </a:r>
                      <a:r>
                        <a:rPr lang="en-GB" sz="1800" dirty="0">
                          <a:effectLst/>
                        </a:rPr>
                        <a:t>-dent user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979549">
                <a:tc>
                  <a:txBody>
                    <a:bodyPr/>
                    <a:lstStyle/>
                    <a:p>
                      <a:pPr>
                        <a:lnSpc>
                          <a:spcPct val="115000"/>
                        </a:lnSpc>
                        <a:spcAft>
                          <a:spcPts val="0"/>
                        </a:spcAft>
                      </a:pPr>
                      <a:r>
                        <a:rPr lang="en-GB" sz="1400" dirty="0">
                          <a:effectLst/>
                        </a:rPr>
                        <a:t>German</a:t>
                      </a:r>
                      <a:endParaRPr lang="nl-BE"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A2</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Basic user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a:effectLst/>
                        </a:rPr>
                        <a:t>B1</a:t>
                      </a:r>
                      <a:endParaRPr lang="nl-BE"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err="1">
                          <a:effectLst/>
                        </a:rPr>
                        <a:t>Indepen</a:t>
                      </a:r>
                      <a:r>
                        <a:rPr lang="en-GB" sz="1800" dirty="0">
                          <a:effectLst/>
                        </a:rPr>
                        <a:t>-dent user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a:effectLst/>
                        </a:rPr>
                        <a:t>A2</a:t>
                      </a:r>
                      <a:endParaRPr lang="nl-BE"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Basic user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A2</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Basic user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A2</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GB" sz="1800" dirty="0">
                          <a:effectLst/>
                        </a:rPr>
                        <a:t>Basic user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33</a:t>
            </a:fld>
            <a:endParaRPr lang="nl-NL"/>
          </a:p>
        </p:txBody>
      </p:sp>
    </p:spTree>
    <p:extLst>
      <p:ext uri="{BB962C8B-B14F-4D97-AF65-F5344CB8AC3E}">
        <p14:creationId xmlns:p14="http://schemas.microsoft.com/office/powerpoint/2010/main" val="38977123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-Vaardigheden-</a:t>
            </a:r>
          </a:p>
        </p:txBody>
      </p:sp>
      <p:sp>
        <p:nvSpPr>
          <p:cNvPr id="3" name="Tijdelijke aanduiding voor inhoud 2"/>
          <p:cNvSpPr>
            <a:spLocks noGrp="1"/>
          </p:cNvSpPr>
          <p:nvPr>
            <p:ph idx="1"/>
          </p:nvPr>
        </p:nvSpPr>
        <p:spPr/>
        <p:txBody>
          <a:bodyPr/>
          <a:lstStyle/>
          <a:p>
            <a:endParaRPr lang="nl-BE" dirty="0"/>
          </a:p>
          <a:p>
            <a:r>
              <a:rPr lang="nl-BE" dirty="0"/>
              <a:t>IT-vaardigheden! (</a:t>
            </a:r>
            <a:r>
              <a:rPr lang="nl-BE" u="sng" dirty="0"/>
              <a:t>met</a:t>
            </a:r>
            <a:r>
              <a:rPr lang="nl-BE" dirty="0"/>
              <a:t> indicatie van level)</a:t>
            </a:r>
          </a:p>
          <a:p>
            <a:endParaRPr lang="nl-BE" dirty="0"/>
          </a:p>
          <a:p>
            <a:r>
              <a:rPr lang="nl-BE" dirty="0"/>
              <a:t>Eventueel verwijzen naar eigen website</a:t>
            </a:r>
          </a:p>
          <a:p>
            <a:pPr marL="0" indent="0">
              <a:buNone/>
            </a:pPr>
            <a:endParaRPr lang="nl-BE" dirty="0"/>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34</a:t>
            </a:fld>
            <a:endParaRPr lang="nl-NL"/>
          </a:p>
        </p:txBody>
      </p:sp>
    </p:spTree>
    <p:extLst>
      <p:ext uri="{BB962C8B-B14F-4D97-AF65-F5344CB8AC3E}">
        <p14:creationId xmlns:p14="http://schemas.microsoft.com/office/powerpoint/2010/main" val="39775907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-Activiteiten- </a:t>
            </a:r>
          </a:p>
        </p:txBody>
      </p:sp>
      <p:sp>
        <p:nvSpPr>
          <p:cNvPr id="3" name="Tijdelijke aanduiding voor inhoud 2"/>
          <p:cNvSpPr>
            <a:spLocks noGrp="1"/>
          </p:cNvSpPr>
          <p:nvPr>
            <p:ph idx="1"/>
          </p:nvPr>
        </p:nvSpPr>
        <p:spPr/>
        <p:txBody>
          <a:bodyPr/>
          <a:lstStyle/>
          <a:p>
            <a:pPr marL="0" indent="0">
              <a:buNone/>
            </a:pPr>
            <a:endParaRPr lang="nl-BE" dirty="0"/>
          </a:p>
          <a:p>
            <a:pPr marL="0" indent="0">
              <a:buNone/>
            </a:pPr>
            <a:r>
              <a:rPr lang="nl-BE" dirty="0"/>
              <a:t>≠ hobby’s</a:t>
            </a:r>
          </a:p>
          <a:p>
            <a:pPr marL="0" indent="0">
              <a:buNone/>
            </a:pPr>
            <a:endParaRPr lang="nl-BE" dirty="0"/>
          </a:p>
          <a:p>
            <a:pPr marL="0" indent="0">
              <a:buNone/>
            </a:pPr>
            <a:r>
              <a:rPr lang="nl-BE" dirty="0"/>
              <a:t>‘actief’/verantwoordelijk</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35</a:t>
            </a:fld>
            <a:endParaRPr lang="nl-NL"/>
          </a:p>
        </p:txBody>
      </p:sp>
    </p:spTree>
    <p:extLst>
      <p:ext uri="{BB962C8B-B14F-4D97-AF65-F5344CB8AC3E}">
        <p14:creationId xmlns:p14="http://schemas.microsoft.com/office/powerpoint/2010/main" val="42201821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-Interesses-</a:t>
            </a:r>
          </a:p>
        </p:txBody>
      </p:sp>
      <p:sp>
        <p:nvSpPr>
          <p:cNvPr id="3" name="Tijdelijke aanduiding voor inhoud 2"/>
          <p:cNvSpPr>
            <a:spLocks noGrp="1"/>
          </p:cNvSpPr>
          <p:nvPr>
            <p:ph idx="1"/>
          </p:nvPr>
        </p:nvSpPr>
        <p:spPr/>
        <p:txBody>
          <a:bodyPr/>
          <a:lstStyle/>
          <a:p>
            <a:endParaRPr lang="nl-BE" dirty="0"/>
          </a:p>
          <a:p>
            <a:r>
              <a:rPr lang="nl-BE" dirty="0"/>
              <a:t>‘interessant’</a:t>
            </a:r>
          </a:p>
          <a:p>
            <a:r>
              <a:rPr lang="nl-BE" dirty="0"/>
              <a:t>Eventueel een </a:t>
            </a:r>
            <a:r>
              <a:rPr lang="nl-BE" dirty="0" err="1"/>
              <a:t>Wordcloud</a:t>
            </a:r>
            <a:r>
              <a:rPr lang="nl-BE" dirty="0"/>
              <a:t>?</a:t>
            </a:r>
          </a:p>
          <a:p>
            <a:endParaRPr lang="nl-BE" dirty="0"/>
          </a:p>
          <a:p>
            <a:endParaRPr lang="nl-BE" dirty="0"/>
          </a:p>
          <a:p>
            <a:endParaRPr lang="nl-BE" dirty="0"/>
          </a:p>
          <a:p>
            <a:pPr marL="0" indent="0">
              <a:buNone/>
            </a:pPr>
            <a:r>
              <a:rPr lang="nl-BE" dirty="0"/>
              <a:t>(ook ergens je rijbewijs/eigen auto vermelden)</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36</a:t>
            </a:fld>
            <a:endParaRPr lang="nl-NL"/>
          </a:p>
        </p:txBody>
      </p:sp>
    </p:spTree>
    <p:extLst>
      <p:ext uri="{BB962C8B-B14F-4D97-AF65-F5344CB8AC3E}">
        <p14:creationId xmlns:p14="http://schemas.microsoft.com/office/powerpoint/2010/main" val="37968001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-Referenties-</a:t>
            </a:r>
          </a:p>
        </p:txBody>
      </p:sp>
      <p:sp>
        <p:nvSpPr>
          <p:cNvPr id="3" name="Tijdelijke aanduiding voor inhoud 2"/>
          <p:cNvSpPr>
            <a:spLocks noGrp="1"/>
          </p:cNvSpPr>
          <p:nvPr>
            <p:ph idx="1"/>
          </p:nvPr>
        </p:nvSpPr>
        <p:spPr/>
        <p:txBody>
          <a:bodyPr/>
          <a:lstStyle/>
          <a:p>
            <a:endParaRPr lang="nl-BE" dirty="0"/>
          </a:p>
          <a:p>
            <a:r>
              <a:rPr lang="nl-BE" dirty="0"/>
              <a:t>Naam/bedrijf/functie/contactgegevens</a:t>
            </a:r>
          </a:p>
          <a:p>
            <a:endParaRPr lang="nl-BE" dirty="0"/>
          </a:p>
          <a:p>
            <a:r>
              <a:rPr lang="nl-BE" dirty="0"/>
              <a:t>‘op aanvraag’</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37</a:t>
            </a:fld>
            <a:endParaRPr lang="nl-NL"/>
          </a:p>
        </p:txBody>
      </p:sp>
    </p:spTree>
    <p:extLst>
      <p:ext uri="{BB962C8B-B14F-4D97-AF65-F5344CB8AC3E}">
        <p14:creationId xmlns:p14="http://schemas.microsoft.com/office/powerpoint/2010/main" val="32303282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Het cv</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38</a:t>
            </a:fld>
            <a:endParaRPr lang="nl-NL" altLang="nl-BE" sz="1400" i="0">
              <a:latin typeface="Arial" panose="020B0604020202020204" pitchFamily="34" charset="0"/>
            </a:endParaRPr>
          </a:p>
        </p:txBody>
      </p:sp>
      <p:pic>
        <p:nvPicPr>
          <p:cNvPr id="9" name="Picture 2" descr="http://fabiusmaximus.files.wordpress.com/2014/01/credibil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04" y="1600200"/>
            <a:ext cx="6968592" cy="428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5688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9976C1-A03B-43CC-991F-2FD9193FF43B}"/>
              </a:ext>
            </a:extLst>
          </p:cNvPr>
          <p:cNvSpPr>
            <a:spLocks noGrp="1"/>
          </p:cNvSpPr>
          <p:nvPr>
            <p:ph type="title"/>
          </p:nvPr>
        </p:nvSpPr>
        <p:spPr/>
        <p:txBody>
          <a:bodyPr/>
          <a:lstStyle/>
          <a:p>
            <a:r>
              <a:rPr lang="nl-BE" dirty="0"/>
              <a:t>Wat vind jij ervan?</a:t>
            </a:r>
          </a:p>
        </p:txBody>
      </p:sp>
      <p:sp>
        <p:nvSpPr>
          <p:cNvPr id="3" name="Tijdelijke aanduiding voor inhoud 2">
            <a:extLst>
              <a:ext uri="{FF2B5EF4-FFF2-40B4-BE49-F238E27FC236}">
                <a16:creationId xmlns:a16="http://schemas.microsoft.com/office/drawing/2014/main" id="{0785B8B9-71E9-4299-8103-0086EFB09D62}"/>
              </a:ext>
            </a:extLst>
          </p:cNvPr>
          <p:cNvSpPr>
            <a:spLocks noGrp="1"/>
          </p:cNvSpPr>
          <p:nvPr>
            <p:ph idx="1"/>
          </p:nvPr>
        </p:nvSpPr>
        <p:spPr/>
        <p:txBody>
          <a:bodyPr/>
          <a:lstStyle/>
          <a:p>
            <a:r>
              <a:rPr lang="nl-BE" dirty="0" err="1">
                <a:hlinkClick r:id="rId2" action="ppaction://hlinkfile"/>
              </a:rPr>
              <a:t>voorbeeldcv</a:t>
            </a:r>
            <a:r>
              <a:rPr lang="nl-BE" dirty="0">
                <a:hlinkClick r:id="rId2" action="ppaction://hlinkfile"/>
              </a:rPr>
              <a:t>\voorbeeldgoedcv1.pdf</a:t>
            </a:r>
            <a:endParaRPr lang="nl-BE" dirty="0"/>
          </a:p>
          <a:p>
            <a:r>
              <a:rPr lang="nl-BE" dirty="0" err="1">
                <a:hlinkClick r:id="rId3" action="ppaction://hlinkfile"/>
              </a:rPr>
              <a:t>voorbeeldcv</a:t>
            </a:r>
            <a:r>
              <a:rPr lang="nl-BE" dirty="0">
                <a:hlinkClick r:id="rId3" action="ppaction://hlinkfile"/>
              </a:rPr>
              <a:t>\voorbeeldgoedcv2.pdf</a:t>
            </a:r>
            <a:endParaRPr lang="nl-BE" dirty="0"/>
          </a:p>
          <a:p>
            <a:r>
              <a:rPr lang="nl-BE" dirty="0">
                <a:hlinkClick r:id="rId4" action="ppaction://hlinkfile"/>
              </a:rPr>
              <a:t>..\..\..\1 ENGELS\</a:t>
            </a:r>
            <a:r>
              <a:rPr lang="nl-BE" dirty="0" err="1">
                <a:hlinkClick r:id="rId4" action="ppaction://hlinkfile"/>
              </a:rPr>
              <a:t>Applying</a:t>
            </a:r>
            <a:r>
              <a:rPr lang="nl-BE" dirty="0">
                <a:hlinkClick r:id="rId4" action="ppaction://hlinkfile"/>
              </a:rPr>
              <a:t> </a:t>
            </a:r>
            <a:r>
              <a:rPr lang="nl-BE" dirty="0" err="1">
                <a:hlinkClick r:id="rId4" action="ppaction://hlinkfile"/>
              </a:rPr>
              <a:t>for</a:t>
            </a:r>
            <a:r>
              <a:rPr lang="nl-BE" dirty="0">
                <a:hlinkClick r:id="rId4" action="ppaction://hlinkfile"/>
              </a:rPr>
              <a:t> a job\CV Steven Palmaerts Nederlands.pdf</a:t>
            </a:r>
            <a:endParaRPr lang="nl-BE" dirty="0"/>
          </a:p>
          <a:p>
            <a:endParaRPr lang="nl-BE" dirty="0"/>
          </a:p>
          <a:p>
            <a:r>
              <a:rPr lang="nl-BE" dirty="0" err="1">
                <a:hlinkClick r:id="rId5" action="ppaction://hlinkfile"/>
              </a:rPr>
              <a:t>voorbeeldcv</a:t>
            </a:r>
            <a:r>
              <a:rPr lang="nl-BE" dirty="0">
                <a:hlinkClick r:id="rId5" action="ppaction://hlinkfile"/>
              </a:rPr>
              <a:t>\voorbeeldslechtcv2.docx</a:t>
            </a:r>
            <a:endParaRPr lang="nl-BE" dirty="0"/>
          </a:p>
          <a:p>
            <a:r>
              <a:rPr lang="nl-BE" dirty="0" err="1">
                <a:hlinkClick r:id="rId6" action="ppaction://hlinkfile"/>
              </a:rPr>
              <a:t>voorbeeldcv</a:t>
            </a:r>
            <a:r>
              <a:rPr lang="nl-BE" dirty="0">
                <a:hlinkClick r:id="rId6" action="ppaction://hlinkfile"/>
              </a:rPr>
              <a:t>\voorbeeldslechtcv3.docx</a:t>
            </a:r>
            <a:endParaRPr lang="nl-BE" dirty="0"/>
          </a:p>
        </p:txBody>
      </p:sp>
      <p:sp>
        <p:nvSpPr>
          <p:cNvPr id="4" name="Tijdelijke aanduiding voor dianummer 3">
            <a:extLst>
              <a:ext uri="{FF2B5EF4-FFF2-40B4-BE49-F238E27FC236}">
                <a16:creationId xmlns:a16="http://schemas.microsoft.com/office/drawing/2014/main" id="{5035D5A6-02E7-45B5-8EF1-B5DCDFDE38F0}"/>
              </a:ext>
            </a:extLst>
          </p:cNvPr>
          <p:cNvSpPr>
            <a:spLocks noGrp="1"/>
          </p:cNvSpPr>
          <p:nvPr>
            <p:ph type="sldNum" sz="quarter" idx="12"/>
          </p:nvPr>
        </p:nvSpPr>
        <p:spPr/>
        <p:txBody>
          <a:bodyPr/>
          <a:lstStyle/>
          <a:p>
            <a:pPr>
              <a:defRPr/>
            </a:pPr>
            <a:fld id="{1E88B882-FFE6-4A63-8619-B1628DCE754A}" type="slidenum">
              <a:rPr lang="nl-NL" smtClean="0"/>
              <a:pPr>
                <a:defRPr/>
              </a:pPr>
              <a:t>39</a:t>
            </a:fld>
            <a:endParaRPr lang="nl-NL"/>
          </a:p>
        </p:txBody>
      </p:sp>
    </p:spTree>
    <p:extLst>
      <p:ext uri="{BB962C8B-B14F-4D97-AF65-F5344CB8AC3E}">
        <p14:creationId xmlns:p14="http://schemas.microsoft.com/office/powerpoint/2010/main" val="24757693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1EFA397A-5086-4E1D-B388-9EDAD021A1F7}"/>
              </a:ext>
            </a:extLst>
          </p:cNvPr>
          <p:cNvSpPr>
            <a:spLocks noGrp="1"/>
          </p:cNvSpPr>
          <p:nvPr>
            <p:ph type="sldNum" sz="quarter" idx="12"/>
          </p:nvPr>
        </p:nvSpPr>
        <p:spPr/>
        <p:txBody>
          <a:bodyPr/>
          <a:lstStyle/>
          <a:p>
            <a:pPr>
              <a:defRPr/>
            </a:pPr>
            <a:fld id="{1E88B882-FFE6-4A63-8619-B1628DCE754A}" type="slidenum">
              <a:rPr lang="nl-NL" smtClean="0"/>
              <a:pPr>
                <a:defRPr/>
              </a:pPr>
              <a:t>4</a:t>
            </a:fld>
            <a:endParaRPr lang="nl-NL"/>
          </a:p>
        </p:txBody>
      </p:sp>
      <p:pic>
        <p:nvPicPr>
          <p:cNvPr id="2050" name="Picture 2" descr="Afbeeldingsresultaat voor expensive car">
            <a:extLst>
              <a:ext uri="{FF2B5EF4-FFF2-40B4-BE49-F238E27FC236}">
                <a16:creationId xmlns:a16="http://schemas.microsoft.com/office/drawing/2014/main" id="{ACED260B-5052-4E3A-9C65-6BFC6B6D01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440" y="908650"/>
            <a:ext cx="8047684"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639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5400" dirty="0"/>
              <a:t>En dan nu…</a:t>
            </a:r>
            <a:endParaRPr lang="nl-NL" altLang="nl-BE" sz="5400" dirty="0"/>
          </a:p>
        </p:txBody>
      </p:sp>
      <p:sp>
        <p:nvSpPr>
          <p:cNvPr id="22531" name="Rectangle 3"/>
          <p:cNvSpPr>
            <a:spLocks noGrp="1" noChangeArrowheads="1"/>
          </p:cNvSpPr>
          <p:nvPr>
            <p:ph idx="1"/>
          </p:nvPr>
        </p:nvSpPr>
        <p:spPr>
          <a:xfrm>
            <a:off x="0" y="1424150"/>
            <a:ext cx="9144000" cy="1036690"/>
          </a:xfrm>
        </p:spPr>
        <p:txBody>
          <a:bodyPr/>
          <a:lstStyle/>
          <a:p>
            <a:pPr marL="457200" lvl="1" indent="0" eaLnBrk="1" hangingPunct="1">
              <a:buNone/>
              <a:defRPr/>
            </a:pPr>
            <a:r>
              <a:rPr lang="nl-NL" sz="6000" b="1" dirty="0"/>
              <a:t>	Aan de slag!</a:t>
            </a:r>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40</a:t>
            </a:fld>
            <a:endParaRPr lang="nl-NL" altLang="nl-BE" sz="1400" i="0">
              <a:latin typeface="Arial" panose="020B0604020202020204" pitchFamily="34" charset="0"/>
            </a:endParaRPr>
          </a:p>
        </p:txBody>
      </p:sp>
      <p:pic>
        <p:nvPicPr>
          <p:cNvPr id="16386" name="Picture 2" descr="Afbeeldingsresultaat voor sollicitatiebrief schrijv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267" y="2659438"/>
            <a:ext cx="6964603" cy="2785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833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5400" dirty="0"/>
              <a:t>Probeer het zelf!</a:t>
            </a:r>
          </a:p>
        </p:txBody>
      </p:sp>
      <p:sp>
        <p:nvSpPr>
          <p:cNvPr id="3" name="Tijdelijke aanduiding voor inhoud 2"/>
          <p:cNvSpPr>
            <a:spLocks noGrp="1"/>
          </p:cNvSpPr>
          <p:nvPr>
            <p:ph idx="1"/>
          </p:nvPr>
        </p:nvSpPr>
        <p:spPr/>
        <p:txBody>
          <a:bodyPr/>
          <a:lstStyle/>
          <a:p>
            <a:endParaRPr lang="nl-BE" dirty="0"/>
          </a:p>
          <a:p>
            <a:r>
              <a:rPr lang="nl-BE" dirty="0"/>
              <a:t>Stel je eigen CV op (</a:t>
            </a:r>
            <a:r>
              <a:rPr lang="nl-BE" dirty="0" err="1"/>
              <a:t>Ndls</a:t>
            </a:r>
            <a:r>
              <a:rPr lang="nl-BE" dirty="0"/>
              <a:t>) en breng het volgende les mee naar de klas voor feedback.</a:t>
            </a:r>
          </a:p>
          <a:p>
            <a:endParaRPr lang="nl-BE" dirty="0"/>
          </a:p>
          <a:p>
            <a:r>
              <a:rPr lang="nl-BE" dirty="0"/>
              <a:t>Breng het ook (afgeprint) meer naar de sessie met de jobcoach volgende week!</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41</a:t>
            </a:fld>
            <a:endParaRPr lang="nl-NL"/>
          </a:p>
        </p:txBody>
      </p:sp>
    </p:spTree>
    <p:extLst>
      <p:ext uri="{BB962C8B-B14F-4D97-AF65-F5344CB8AC3E}">
        <p14:creationId xmlns:p14="http://schemas.microsoft.com/office/powerpoint/2010/main" val="25199978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9440" y="2348850"/>
            <a:ext cx="8229600" cy="1143000"/>
          </a:xfrm>
        </p:spPr>
        <p:txBody>
          <a:bodyPr/>
          <a:lstStyle/>
          <a:p>
            <a:r>
              <a:rPr lang="nl-BE" dirty="0"/>
              <a:t>Deel II</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42</a:t>
            </a:fld>
            <a:endParaRPr lang="nl-NL"/>
          </a:p>
        </p:txBody>
      </p:sp>
    </p:spTree>
    <p:extLst>
      <p:ext uri="{BB962C8B-B14F-4D97-AF65-F5344CB8AC3E}">
        <p14:creationId xmlns:p14="http://schemas.microsoft.com/office/powerpoint/2010/main" val="9784241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Jouw CV</a:t>
            </a:r>
          </a:p>
        </p:txBody>
      </p:sp>
      <p:sp>
        <p:nvSpPr>
          <p:cNvPr id="3" name="Tijdelijke aanduiding voor inhoud 2"/>
          <p:cNvSpPr>
            <a:spLocks noGrp="1"/>
          </p:cNvSpPr>
          <p:nvPr>
            <p:ph idx="1"/>
          </p:nvPr>
        </p:nvSpPr>
        <p:spPr/>
        <p:txBody>
          <a:bodyPr/>
          <a:lstStyle/>
          <a:p>
            <a:endParaRPr lang="nl-BE" dirty="0"/>
          </a:p>
          <a:p>
            <a:endParaRPr lang="nl-BE" dirty="0"/>
          </a:p>
          <a:p>
            <a:r>
              <a:rPr lang="nl-BE" dirty="0"/>
              <a:t>Aftoetsen aan afspraken </a:t>
            </a:r>
            <a:r>
              <a:rPr lang="nl-BE" dirty="0">
                <a:sym typeface="Wingdings" panose="05000000000000000000" pitchFamily="2" charset="2"/>
              </a:rPr>
              <a:t> per 2</a:t>
            </a:r>
            <a:endParaRPr lang="nl-BE" dirty="0"/>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43</a:t>
            </a:fld>
            <a:endParaRPr lang="nl-NL"/>
          </a:p>
        </p:txBody>
      </p:sp>
    </p:spTree>
    <p:extLst>
      <p:ext uri="{BB962C8B-B14F-4D97-AF65-F5344CB8AC3E}">
        <p14:creationId xmlns:p14="http://schemas.microsoft.com/office/powerpoint/2010/main" val="13588741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Motivatie</a:t>
            </a:r>
          </a:p>
        </p:txBody>
      </p:sp>
      <p:sp>
        <p:nvSpPr>
          <p:cNvPr id="3" name="Tijdelijke aanduiding voor inhoud 2"/>
          <p:cNvSpPr>
            <a:spLocks noGrp="1"/>
          </p:cNvSpPr>
          <p:nvPr>
            <p:ph idx="1"/>
          </p:nvPr>
        </p:nvSpPr>
        <p:spPr/>
        <p:txBody>
          <a:bodyPr/>
          <a:lstStyle/>
          <a:p>
            <a:endParaRPr lang="nl-BE" dirty="0"/>
          </a:p>
          <a:p>
            <a:endParaRPr lang="nl-BE" dirty="0"/>
          </a:p>
          <a:p>
            <a:r>
              <a:rPr lang="nl-BE" dirty="0"/>
              <a:t>Syllabus English p90/91: job </a:t>
            </a:r>
            <a:r>
              <a:rPr lang="nl-BE" dirty="0" err="1"/>
              <a:t>aspects</a:t>
            </a:r>
            <a:endParaRPr lang="nl-BE" dirty="0"/>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44</a:t>
            </a:fld>
            <a:endParaRPr lang="nl-NL"/>
          </a:p>
        </p:txBody>
      </p:sp>
    </p:spTree>
    <p:extLst>
      <p:ext uri="{BB962C8B-B14F-4D97-AF65-F5344CB8AC3E}">
        <p14:creationId xmlns:p14="http://schemas.microsoft.com/office/powerpoint/2010/main" val="249592764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CV</a:t>
            </a:r>
          </a:p>
        </p:txBody>
      </p:sp>
      <p:sp>
        <p:nvSpPr>
          <p:cNvPr id="3" name="Tijdelijke aanduiding voor inhoud 2"/>
          <p:cNvSpPr>
            <a:spLocks noGrp="1"/>
          </p:cNvSpPr>
          <p:nvPr>
            <p:ph idx="1"/>
          </p:nvPr>
        </p:nvSpPr>
        <p:spPr/>
        <p:txBody>
          <a:bodyPr/>
          <a:lstStyle/>
          <a:p>
            <a:endParaRPr lang="nl-BE" dirty="0"/>
          </a:p>
          <a:p>
            <a:endParaRPr lang="nl-BE" dirty="0"/>
          </a:p>
          <a:p>
            <a:r>
              <a:rPr lang="nl-BE" dirty="0"/>
              <a:t>Syllabus English p92-93-94</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45</a:t>
            </a:fld>
            <a:endParaRPr lang="nl-NL"/>
          </a:p>
        </p:txBody>
      </p:sp>
    </p:spTree>
    <p:extLst>
      <p:ext uri="{BB962C8B-B14F-4D97-AF65-F5344CB8AC3E}">
        <p14:creationId xmlns:p14="http://schemas.microsoft.com/office/powerpoint/2010/main" val="17894673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46</a:t>
            </a:fld>
            <a:endParaRPr lang="nl-NL"/>
          </a:p>
        </p:txBody>
      </p:sp>
      <p:pic>
        <p:nvPicPr>
          <p:cNvPr id="5" name="Tijdelijke aanduiding voor inhoud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79387" y="44530"/>
            <a:ext cx="6345023" cy="66769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3050451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Vacature?</a:t>
            </a:r>
            <a:endParaRPr lang="nl-NL" altLang="nl-BE" sz="8800" dirty="0"/>
          </a:p>
        </p:txBody>
      </p:sp>
      <p:pic>
        <p:nvPicPr>
          <p:cNvPr id="2" name="Tijdelijke aanduiding voor inhoud 1"/>
          <p:cNvPicPr>
            <a:picLocks noGrp="1" noChangeAspect="1"/>
          </p:cNvPicPr>
          <p:nvPr>
            <p:ph idx="1"/>
          </p:nvPr>
        </p:nvPicPr>
        <p:blipFill>
          <a:blip r:embed="rId3"/>
          <a:stretch>
            <a:fillRect/>
          </a:stretch>
        </p:blipFill>
        <p:spPr>
          <a:xfrm>
            <a:off x="1691600" y="1772770"/>
            <a:ext cx="5753689" cy="4315267"/>
          </a:xfrm>
          <a:prstGeom prst="rect">
            <a:avLst/>
          </a:prstGeom>
        </p:spPr>
      </p:pic>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47</a:t>
            </a:fld>
            <a:endParaRPr lang="nl-NL" altLang="nl-BE" sz="1400" i="0">
              <a:latin typeface="Arial" panose="020B0604020202020204" pitchFamily="34" charset="0"/>
            </a:endParaRPr>
          </a:p>
        </p:txBody>
      </p:sp>
    </p:spTree>
    <p:extLst>
      <p:ext uri="{BB962C8B-B14F-4D97-AF65-F5344CB8AC3E}">
        <p14:creationId xmlns:p14="http://schemas.microsoft.com/office/powerpoint/2010/main" val="3103234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Vacature?</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48</a:t>
            </a:fld>
            <a:endParaRPr lang="nl-NL" altLang="nl-BE" sz="1400" i="0">
              <a:latin typeface="Arial" panose="020B0604020202020204" pitchFamily="34" charset="0"/>
            </a:endParaRPr>
          </a:p>
        </p:txBody>
      </p:sp>
      <p:sp>
        <p:nvSpPr>
          <p:cNvPr id="3" name="Tijdelijke aanduiding voor inhoud 2"/>
          <p:cNvSpPr>
            <a:spLocks noGrp="1"/>
          </p:cNvSpPr>
          <p:nvPr>
            <p:ph idx="1"/>
          </p:nvPr>
        </p:nvSpPr>
        <p:spPr>
          <a:xfrm>
            <a:off x="539440" y="1700760"/>
            <a:ext cx="8229600" cy="4525963"/>
          </a:xfrm>
        </p:spPr>
        <p:txBody>
          <a:bodyPr/>
          <a:lstStyle/>
          <a:p>
            <a:r>
              <a:rPr lang="nl-BE" dirty="0" err="1"/>
              <a:t>Jobsites</a:t>
            </a:r>
            <a:r>
              <a:rPr lang="nl-BE" dirty="0"/>
              <a:t> (Vacature, </a:t>
            </a:r>
            <a:r>
              <a:rPr lang="nl-BE" dirty="0" err="1"/>
              <a:t>Jobat</a:t>
            </a:r>
            <a:r>
              <a:rPr lang="nl-BE" dirty="0"/>
              <a:t>, Monster, </a:t>
            </a:r>
            <a:r>
              <a:rPr lang="nl-BE" dirty="0" err="1"/>
              <a:t>Stepstone</a:t>
            </a:r>
            <a:r>
              <a:rPr lang="nl-BE" dirty="0"/>
              <a:t>, </a:t>
            </a:r>
            <a:r>
              <a:rPr lang="nl-BE" dirty="0" err="1"/>
              <a:t>ICTjob</a:t>
            </a:r>
            <a:r>
              <a:rPr lang="nl-BE" dirty="0"/>
              <a:t>, …)</a:t>
            </a:r>
          </a:p>
          <a:p>
            <a:r>
              <a:rPr lang="nl-BE" dirty="0"/>
              <a:t>Site VDAB</a:t>
            </a:r>
          </a:p>
          <a:p>
            <a:r>
              <a:rPr lang="nl-BE" dirty="0"/>
              <a:t>Bedrijfswebsites</a:t>
            </a:r>
          </a:p>
          <a:p>
            <a:r>
              <a:rPr lang="nl-BE" dirty="0" err="1"/>
              <a:t>Social</a:t>
            </a:r>
            <a:r>
              <a:rPr lang="nl-BE" dirty="0"/>
              <a:t> media</a:t>
            </a:r>
          </a:p>
          <a:p>
            <a:r>
              <a:rPr lang="nl-BE" dirty="0"/>
              <a:t>Je eigen netwerk</a:t>
            </a:r>
          </a:p>
          <a:p>
            <a:r>
              <a:rPr lang="nl-BE" dirty="0"/>
              <a:t>…</a:t>
            </a:r>
          </a:p>
          <a:p>
            <a:endParaRPr lang="nl-BE" dirty="0"/>
          </a:p>
        </p:txBody>
      </p:sp>
    </p:spTree>
    <p:extLst>
      <p:ext uri="{BB962C8B-B14F-4D97-AF65-F5344CB8AC3E}">
        <p14:creationId xmlns:p14="http://schemas.microsoft.com/office/powerpoint/2010/main" val="28490304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Vacature?</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49</a:t>
            </a:fld>
            <a:endParaRPr lang="nl-NL" altLang="nl-BE" sz="1400" i="0">
              <a:latin typeface="Arial" panose="020B0604020202020204" pitchFamily="34" charset="0"/>
            </a:endParaRPr>
          </a:p>
        </p:txBody>
      </p:sp>
      <p:sp>
        <p:nvSpPr>
          <p:cNvPr id="3" name="Tijdelijke aanduiding voor inhoud 2"/>
          <p:cNvSpPr>
            <a:spLocks noGrp="1"/>
          </p:cNvSpPr>
          <p:nvPr>
            <p:ph idx="1"/>
          </p:nvPr>
        </p:nvSpPr>
        <p:spPr>
          <a:xfrm>
            <a:off x="457200" y="1856583"/>
            <a:ext cx="8229600" cy="4525963"/>
          </a:xfrm>
        </p:spPr>
        <p:txBody>
          <a:bodyPr/>
          <a:lstStyle/>
          <a:p>
            <a:pPr marL="0" indent="0">
              <a:buNone/>
            </a:pPr>
            <a:r>
              <a:rPr lang="nl-BE" b="1" dirty="0"/>
              <a:t>Spontane sollicitatie</a:t>
            </a:r>
          </a:p>
          <a:p>
            <a:r>
              <a:rPr lang="nl-BE" dirty="0"/>
              <a:t>Na stage</a:t>
            </a:r>
          </a:p>
          <a:p>
            <a:r>
              <a:rPr lang="nl-BE" dirty="0"/>
              <a:t>Na contact met het bedrijf</a:t>
            </a:r>
          </a:p>
          <a:p>
            <a:r>
              <a:rPr lang="nl-BE" dirty="0"/>
              <a:t>Interessant bedrijf, maar… geen vacature op jouw maat beschikbaar</a:t>
            </a:r>
          </a:p>
          <a:p>
            <a:endParaRPr lang="nl-BE" dirty="0"/>
          </a:p>
          <a:p>
            <a:r>
              <a:rPr lang="nl-BE" dirty="0"/>
              <a:t>Voordeel?</a:t>
            </a:r>
          </a:p>
        </p:txBody>
      </p:sp>
    </p:spTree>
    <p:extLst>
      <p:ext uri="{BB962C8B-B14F-4D97-AF65-F5344CB8AC3E}">
        <p14:creationId xmlns:p14="http://schemas.microsoft.com/office/powerpoint/2010/main" val="25122589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To</a:t>
            </a:r>
            <a:r>
              <a:rPr lang="nl-BE" dirty="0"/>
              <a:t> </a:t>
            </a:r>
            <a:r>
              <a:rPr lang="nl-BE" dirty="0" err="1"/>
              <a:t>sollicitate</a:t>
            </a:r>
            <a:r>
              <a:rPr lang="nl-BE" dirty="0"/>
              <a:t> or </a:t>
            </a:r>
            <a:r>
              <a:rPr lang="nl-BE" dirty="0" err="1"/>
              <a:t>not</a:t>
            </a:r>
            <a:r>
              <a:rPr lang="nl-BE" dirty="0"/>
              <a:t> </a:t>
            </a:r>
            <a:r>
              <a:rPr lang="nl-BE" dirty="0" err="1"/>
              <a:t>to</a:t>
            </a:r>
            <a:r>
              <a:rPr lang="nl-BE" dirty="0"/>
              <a:t> </a:t>
            </a:r>
            <a:r>
              <a:rPr lang="nl-BE" dirty="0" err="1"/>
              <a:t>sollicitate</a:t>
            </a:r>
            <a:r>
              <a:rPr lang="nl-BE" dirty="0"/>
              <a:t>…</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5</a:t>
            </a:fld>
            <a:endParaRPr lang="nl-NL"/>
          </a:p>
        </p:txBody>
      </p:sp>
      <p:pic>
        <p:nvPicPr>
          <p:cNvPr id="5" name="Afbeelding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6387" y="1844780"/>
            <a:ext cx="6581980" cy="370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836392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Vacature?</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50</a:t>
            </a:fld>
            <a:endParaRPr lang="nl-NL" altLang="nl-BE" sz="1400" i="0">
              <a:latin typeface="Arial" panose="020B0604020202020204" pitchFamily="34" charset="0"/>
            </a:endParaRPr>
          </a:p>
        </p:txBody>
      </p:sp>
      <p:sp>
        <p:nvSpPr>
          <p:cNvPr id="3" name="Tijdelijke aanduiding voor inhoud 2"/>
          <p:cNvSpPr>
            <a:spLocks noGrp="1"/>
          </p:cNvSpPr>
          <p:nvPr>
            <p:ph idx="1"/>
          </p:nvPr>
        </p:nvSpPr>
        <p:spPr>
          <a:xfrm>
            <a:off x="457200" y="1856583"/>
            <a:ext cx="8229600" cy="4525963"/>
          </a:xfrm>
        </p:spPr>
        <p:txBody>
          <a:bodyPr/>
          <a:lstStyle/>
          <a:p>
            <a:pPr marL="0" indent="0">
              <a:buNone/>
            </a:pPr>
            <a:endParaRPr lang="nl-BE" b="1" dirty="0"/>
          </a:p>
          <a:p>
            <a:r>
              <a:rPr lang="nl-BE" b="1" dirty="0"/>
              <a:t>6 vaste componenten (zie werkblad </a:t>
            </a:r>
            <a:r>
              <a:rPr lang="nl-BE" b="1" dirty="0" err="1"/>
              <a:t>Bb</a:t>
            </a:r>
            <a:r>
              <a:rPr lang="nl-BE" b="1" dirty="0"/>
              <a:t>)</a:t>
            </a:r>
            <a:endParaRPr lang="nl-BE" dirty="0"/>
          </a:p>
        </p:txBody>
      </p:sp>
    </p:spTree>
    <p:extLst>
      <p:ext uri="{BB962C8B-B14F-4D97-AF65-F5344CB8AC3E}">
        <p14:creationId xmlns:p14="http://schemas.microsoft.com/office/powerpoint/2010/main" val="122119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9206"/>
            <a:ext cx="8229600" cy="1143000"/>
          </a:xfrm>
        </p:spPr>
        <p:txBody>
          <a:bodyPr/>
          <a:lstStyle/>
          <a:p>
            <a:r>
              <a:rPr lang="nl-BE" sz="8800" dirty="0"/>
              <a:t>Vacature</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51</a:t>
            </a:fld>
            <a:endParaRPr lang="nl-NL"/>
          </a:p>
        </p:txBody>
      </p:sp>
      <p:pic>
        <p:nvPicPr>
          <p:cNvPr id="5"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540" y="1123291"/>
            <a:ext cx="7201000" cy="523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739032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Opdracht</a:t>
            </a:r>
            <a:r>
              <a:rPr lang="nl-BE" altLang="nl-BE" sz="5400" dirty="0"/>
              <a:t> </a:t>
            </a:r>
            <a:endParaRPr lang="nl-NL" altLang="nl-BE" sz="54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52</a:t>
            </a:fld>
            <a:endParaRPr lang="nl-NL" altLang="nl-BE" sz="1400" i="0">
              <a:latin typeface="Arial" panose="020B0604020202020204" pitchFamily="34" charset="0"/>
            </a:endParaRPr>
          </a:p>
        </p:txBody>
      </p:sp>
      <p:sp>
        <p:nvSpPr>
          <p:cNvPr id="2" name="Tijdelijke aanduiding voor inhoud 1"/>
          <p:cNvSpPr>
            <a:spLocks noGrp="1"/>
          </p:cNvSpPr>
          <p:nvPr>
            <p:ph idx="1"/>
          </p:nvPr>
        </p:nvSpPr>
        <p:spPr>
          <a:xfrm>
            <a:off x="457200" y="1700760"/>
            <a:ext cx="8229600" cy="4525963"/>
          </a:xfrm>
        </p:spPr>
        <p:txBody>
          <a:bodyPr/>
          <a:lstStyle/>
          <a:p>
            <a:endParaRPr lang="nl-BE" dirty="0"/>
          </a:p>
          <a:p>
            <a:r>
              <a:rPr lang="nl-BE" dirty="0"/>
              <a:t>Zoek (nu) een vacature die je aanspreekt </a:t>
            </a:r>
          </a:p>
          <a:p>
            <a:pPr marL="0" indent="0">
              <a:buNone/>
            </a:pPr>
            <a:r>
              <a:rPr lang="nl-BE" dirty="0">
                <a:sym typeface="Wingdings" panose="05000000000000000000" pitchFamily="2" charset="2"/>
              </a:rPr>
              <a:t>		 indienen voor PE3</a:t>
            </a:r>
            <a:endParaRPr lang="nl-BE" dirty="0"/>
          </a:p>
          <a:p>
            <a:endParaRPr lang="nl-BE" dirty="0"/>
          </a:p>
        </p:txBody>
      </p:sp>
    </p:spTree>
    <p:extLst>
      <p:ext uri="{BB962C8B-B14F-4D97-AF65-F5344CB8AC3E}">
        <p14:creationId xmlns:p14="http://schemas.microsoft.com/office/powerpoint/2010/main" val="11541917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Profiel</a:t>
            </a:r>
            <a:r>
              <a:rPr lang="nl-BE" altLang="nl-BE" sz="5400" dirty="0"/>
              <a:t> </a:t>
            </a:r>
            <a:endParaRPr lang="nl-NL" altLang="nl-BE" sz="54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53</a:t>
            </a:fld>
            <a:endParaRPr lang="nl-NL" altLang="nl-BE" sz="1400" i="0">
              <a:latin typeface="Arial" panose="020B0604020202020204" pitchFamily="34" charset="0"/>
            </a:endParaRPr>
          </a:p>
        </p:txBody>
      </p:sp>
      <p:pic>
        <p:nvPicPr>
          <p:cNvPr id="4" name="Tijdelijke aanduiding voor inhoud 3"/>
          <p:cNvPicPr>
            <a:picLocks noGrp="1" noChangeAspect="1"/>
          </p:cNvPicPr>
          <p:nvPr>
            <p:ph idx="1"/>
          </p:nvPr>
        </p:nvPicPr>
        <p:blipFill>
          <a:blip r:embed="rId3"/>
          <a:stretch>
            <a:fillRect/>
          </a:stretch>
        </p:blipFill>
        <p:spPr>
          <a:xfrm>
            <a:off x="1516782" y="1628750"/>
            <a:ext cx="6121469" cy="4067421"/>
          </a:xfrm>
          <a:prstGeom prst="rect">
            <a:avLst/>
          </a:prstGeom>
        </p:spPr>
      </p:pic>
    </p:spTree>
    <p:extLst>
      <p:ext uri="{BB962C8B-B14F-4D97-AF65-F5344CB8AC3E}">
        <p14:creationId xmlns:p14="http://schemas.microsoft.com/office/powerpoint/2010/main" val="39247599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Profiel</a:t>
            </a:r>
            <a:r>
              <a:rPr lang="nl-BE" altLang="nl-BE" sz="5400" dirty="0"/>
              <a:t> </a:t>
            </a:r>
            <a:endParaRPr lang="nl-NL" altLang="nl-BE" sz="54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54</a:t>
            </a:fld>
            <a:endParaRPr lang="nl-NL" altLang="nl-BE" sz="1400" i="0">
              <a:latin typeface="Arial" panose="020B0604020202020204" pitchFamily="34" charset="0"/>
            </a:endParaRPr>
          </a:p>
        </p:txBody>
      </p:sp>
      <p:sp>
        <p:nvSpPr>
          <p:cNvPr id="2" name="Tijdelijke aanduiding voor inhoud 1"/>
          <p:cNvSpPr>
            <a:spLocks noGrp="1"/>
          </p:cNvSpPr>
          <p:nvPr>
            <p:ph idx="1"/>
          </p:nvPr>
        </p:nvSpPr>
        <p:spPr>
          <a:xfrm>
            <a:off x="243127" y="1700760"/>
            <a:ext cx="8867460" cy="4525963"/>
          </a:xfrm>
        </p:spPr>
        <p:txBody>
          <a:bodyPr/>
          <a:lstStyle/>
          <a:p>
            <a:r>
              <a:rPr lang="nl-BE" dirty="0"/>
              <a:t>Breng voor jezelf je sterktes en zwaktes in kaart   </a:t>
            </a:r>
            <a:r>
              <a:rPr lang="nl-BE" u="sng" dirty="0"/>
              <a:t>in functie van de vacature</a:t>
            </a:r>
            <a:endParaRPr lang="nl-BE" dirty="0"/>
          </a:p>
          <a:p>
            <a:endParaRPr lang="nl-BE" dirty="0"/>
          </a:p>
          <a:p>
            <a:r>
              <a:rPr lang="nl-BE" dirty="0"/>
              <a:t>Pas je cv aan in functie van je analyse</a:t>
            </a:r>
          </a:p>
          <a:p>
            <a:endParaRPr lang="nl-BE" dirty="0"/>
          </a:p>
          <a:p>
            <a:r>
              <a:rPr lang="nl-BE" dirty="0"/>
              <a:t>Schrijf je brief in functie van je analyse (optioneel)</a:t>
            </a:r>
          </a:p>
          <a:p>
            <a:endParaRPr lang="nl-BE" dirty="0"/>
          </a:p>
        </p:txBody>
      </p:sp>
    </p:spTree>
    <p:extLst>
      <p:ext uri="{BB962C8B-B14F-4D97-AF65-F5344CB8AC3E}">
        <p14:creationId xmlns:p14="http://schemas.microsoft.com/office/powerpoint/2010/main" val="77587809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De brief </a:t>
            </a:r>
            <a:r>
              <a:rPr lang="nl-BE" altLang="nl-BE" sz="4800" dirty="0"/>
              <a:t>p84</a:t>
            </a:r>
            <a:endParaRPr lang="nl-NL" altLang="nl-BE" sz="2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55</a:t>
            </a:fld>
            <a:endParaRPr lang="nl-NL" altLang="nl-BE" sz="1400" i="0">
              <a:latin typeface="Arial" panose="020B0604020202020204" pitchFamily="34" charset="0"/>
            </a:endParaRPr>
          </a:p>
        </p:txBody>
      </p:sp>
      <p:pic>
        <p:nvPicPr>
          <p:cNvPr id="1026" name="Picture 2" descr="http://impressiveresumes.files.wordpress.com/2014/03/cover-letter-impressive-resumes.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18333" y="1628750"/>
            <a:ext cx="6101667"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12431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550" y="-675570"/>
            <a:ext cx="6048840" cy="7669930"/>
          </a:xfrm>
        </p:spPr>
      </p:pic>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56</a:t>
            </a:fld>
            <a:endParaRPr lang="nl-NL"/>
          </a:p>
        </p:txBody>
      </p:sp>
      <p:sp>
        <p:nvSpPr>
          <p:cNvPr id="2" name="Rechthoek 1"/>
          <p:cNvSpPr/>
          <p:nvPr/>
        </p:nvSpPr>
        <p:spPr>
          <a:xfrm>
            <a:off x="5148080" y="4005080"/>
            <a:ext cx="1800250" cy="216030"/>
          </a:xfrm>
          <a:prstGeom prst="rect">
            <a:avLst/>
          </a:prstGeom>
          <a:noFill/>
          <a:ln w="28575">
            <a:solidFill>
              <a:srgbClr val="00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n>
                <a:solidFill>
                  <a:srgbClr val="92D050"/>
                </a:solidFill>
              </a:ln>
            </a:endParaRPr>
          </a:p>
        </p:txBody>
      </p:sp>
    </p:spTree>
    <p:extLst>
      <p:ext uri="{BB962C8B-B14F-4D97-AF65-F5344CB8AC3E}">
        <p14:creationId xmlns:p14="http://schemas.microsoft.com/office/powerpoint/2010/main" val="10517926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De brief</a:t>
            </a:r>
          </a:p>
        </p:txBody>
      </p:sp>
      <p:sp>
        <p:nvSpPr>
          <p:cNvPr id="3" name="Tijdelijke aanduiding voor inhoud 2"/>
          <p:cNvSpPr>
            <a:spLocks noGrp="1"/>
          </p:cNvSpPr>
          <p:nvPr>
            <p:ph idx="1"/>
          </p:nvPr>
        </p:nvSpPr>
        <p:spPr/>
        <p:txBody>
          <a:bodyPr/>
          <a:lstStyle/>
          <a:p>
            <a:r>
              <a:rPr lang="nl-BE" dirty="0"/>
              <a:t>Doel? Nut?</a:t>
            </a:r>
          </a:p>
          <a:p>
            <a:endParaRPr lang="nl-BE" dirty="0"/>
          </a:p>
          <a:p>
            <a:r>
              <a:rPr lang="nl-BE" dirty="0"/>
              <a:t>JOUW motivatie voor DEZE job</a:t>
            </a:r>
          </a:p>
          <a:p>
            <a:pPr marL="0" indent="0">
              <a:buNone/>
            </a:pPr>
            <a:endParaRPr lang="nl-BE" dirty="0">
              <a:sym typeface="Wingdings" panose="05000000000000000000" pitchFamily="2" charset="2"/>
            </a:endParaRPr>
          </a:p>
          <a:p>
            <a:pPr marL="0" indent="0">
              <a:buNone/>
            </a:pPr>
            <a:r>
              <a:rPr lang="nl-BE" dirty="0">
                <a:sym typeface="Wingdings" panose="05000000000000000000" pitchFamily="2" charset="2"/>
              </a:rPr>
              <a:t>		  telkens nieuwe brief nodig</a:t>
            </a:r>
            <a:endParaRPr lang="nl-BE" dirty="0"/>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57</a:t>
            </a:fld>
            <a:endParaRPr lang="nl-NL"/>
          </a:p>
        </p:txBody>
      </p:sp>
    </p:spTree>
    <p:extLst>
      <p:ext uri="{BB962C8B-B14F-4D97-AF65-F5344CB8AC3E}">
        <p14:creationId xmlns:p14="http://schemas.microsoft.com/office/powerpoint/2010/main" val="192120322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a:t>De brief</a:t>
            </a:r>
            <a:endParaRPr lang="nl-NL" altLang="nl-BE" sz="54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58</a:t>
            </a:fld>
            <a:endParaRPr lang="nl-NL" altLang="nl-BE" sz="1400" i="0">
              <a:latin typeface="Arial" panose="020B0604020202020204" pitchFamily="34" charset="0"/>
            </a:endParaRPr>
          </a:p>
        </p:txBody>
      </p:sp>
      <p:pic>
        <p:nvPicPr>
          <p:cNvPr id="3" name="Tijdelijke aanduiding voor inhoud 2"/>
          <p:cNvPicPr>
            <a:picLocks noGrp="1" noChangeAspect="1"/>
          </p:cNvPicPr>
          <p:nvPr>
            <p:ph idx="1"/>
          </p:nvPr>
        </p:nvPicPr>
        <p:blipFill>
          <a:blip r:embed="rId3"/>
          <a:stretch>
            <a:fillRect/>
          </a:stretch>
        </p:blipFill>
        <p:spPr>
          <a:xfrm>
            <a:off x="1043510" y="1844780"/>
            <a:ext cx="567493" cy="567493"/>
          </a:xfrm>
          <a:prstGeom prst="rect">
            <a:avLst/>
          </a:prstGeom>
        </p:spPr>
      </p:pic>
      <p:sp>
        <p:nvSpPr>
          <p:cNvPr id="4" name="Tekstvak 3"/>
          <p:cNvSpPr txBox="1"/>
          <p:nvPr/>
        </p:nvSpPr>
        <p:spPr>
          <a:xfrm>
            <a:off x="1979640" y="1844780"/>
            <a:ext cx="6552910" cy="3539430"/>
          </a:xfrm>
          <a:prstGeom prst="rect">
            <a:avLst/>
          </a:prstGeom>
          <a:noFill/>
        </p:spPr>
        <p:txBody>
          <a:bodyPr wrap="square" rtlCol="0">
            <a:spAutoFit/>
          </a:bodyPr>
          <a:lstStyle/>
          <a:p>
            <a:r>
              <a:rPr lang="nl-BE" sz="3200" i="0" dirty="0">
                <a:solidFill>
                  <a:schemeClr val="tx1"/>
                </a:solidFill>
                <a:latin typeface="+mj-lt"/>
              </a:rPr>
              <a:t>Is géén cv</a:t>
            </a:r>
          </a:p>
          <a:p>
            <a:pPr marL="457200" indent="-457200">
              <a:buFont typeface="Arial" panose="020B0604020202020204" pitchFamily="34" charset="0"/>
              <a:buChar char="•"/>
            </a:pPr>
            <a:endParaRPr lang="nl-BE" sz="3200" i="0" dirty="0">
              <a:solidFill>
                <a:schemeClr val="tx1"/>
              </a:solidFill>
              <a:latin typeface="+mj-lt"/>
            </a:endParaRPr>
          </a:p>
          <a:p>
            <a:r>
              <a:rPr lang="nl-BE" sz="3200" i="0" dirty="0">
                <a:solidFill>
                  <a:schemeClr val="tx1"/>
                </a:solidFill>
                <a:latin typeface="+mj-lt"/>
              </a:rPr>
              <a:t>Is géén opsomming van je tekorten</a:t>
            </a:r>
          </a:p>
          <a:p>
            <a:pPr marL="457200" indent="-457200">
              <a:buFont typeface="Arial" panose="020B0604020202020204" pitchFamily="34" charset="0"/>
              <a:buChar char="•"/>
            </a:pPr>
            <a:endParaRPr lang="nl-BE" sz="3200" i="0" dirty="0">
              <a:solidFill>
                <a:schemeClr val="tx1"/>
              </a:solidFill>
              <a:latin typeface="+mj-lt"/>
            </a:endParaRPr>
          </a:p>
          <a:p>
            <a:r>
              <a:rPr lang="nl-BE" sz="3200" i="0" dirty="0">
                <a:solidFill>
                  <a:schemeClr val="tx1"/>
                </a:solidFill>
                <a:latin typeface="+mj-lt"/>
              </a:rPr>
              <a:t>Is géén standaard document</a:t>
            </a:r>
          </a:p>
          <a:p>
            <a:endParaRPr lang="nl-BE" sz="3200" i="0" dirty="0">
              <a:solidFill>
                <a:schemeClr val="tx1"/>
              </a:solidFill>
              <a:latin typeface="+mj-lt"/>
            </a:endParaRPr>
          </a:p>
          <a:p>
            <a:r>
              <a:rPr lang="nl-BE" sz="3200" i="0" dirty="0">
                <a:solidFill>
                  <a:schemeClr val="tx1"/>
                </a:solidFill>
                <a:latin typeface="+mj-lt"/>
              </a:rPr>
              <a:t>Gaat niet enkel over wat </a:t>
            </a:r>
            <a:r>
              <a:rPr lang="nl-BE" sz="3200" i="0" u="sng" dirty="0">
                <a:solidFill>
                  <a:schemeClr val="tx1"/>
                </a:solidFill>
                <a:latin typeface="+mj-lt"/>
              </a:rPr>
              <a:t>jij</a:t>
            </a:r>
            <a:r>
              <a:rPr lang="nl-BE" sz="3200" i="0" dirty="0">
                <a:solidFill>
                  <a:schemeClr val="tx1"/>
                </a:solidFill>
                <a:latin typeface="+mj-lt"/>
              </a:rPr>
              <a:t> wil</a:t>
            </a:r>
            <a:r>
              <a:rPr lang="nl-BE" i="0" dirty="0">
                <a:solidFill>
                  <a:schemeClr val="tx1"/>
                </a:solidFill>
              </a:rPr>
              <a:t> </a:t>
            </a:r>
          </a:p>
        </p:txBody>
      </p:sp>
      <p:pic>
        <p:nvPicPr>
          <p:cNvPr id="8" name="Tijdelijke aanduiding voor inhoud 2"/>
          <p:cNvPicPr>
            <a:picLocks noChangeAspect="1"/>
          </p:cNvPicPr>
          <p:nvPr/>
        </p:nvPicPr>
        <p:blipFill>
          <a:blip r:embed="rId3"/>
          <a:stretch>
            <a:fillRect/>
          </a:stretch>
        </p:blipFill>
        <p:spPr bwMode="auto">
          <a:xfrm>
            <a:off x="1043510" y="2747755"/>
            <a:ext cx="567493" cy="56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Tijdelijke aanduiding voor inhoud 2"/>
          <p:cNvPicPr>
            <a:picLocks noChangeAspect="1"/>
          </p:cNvPicPr>
          <p:nvPr/>
        </p:nvPicPr>
        <p:blipFill>
          <a:blip r:embed="rId3"/>
          <a:stretch>
            <a:fillRect/>
          </a:stretch>
        </p:blipFill>
        <p:spPr bwMode="auto">
          <a:xfrm>
            <a:off x="1113466" y="3831832"/>
            <a:ext cx="567493" cy="56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Tijdelijke aanduiding voor inhoud 2"/>
          <p:cNvPicPr>
            <a:picLocks noChangeAspect="1"/>
          </p:cNvPicPr>
          <p:nvPr/>
        </p:nvPicPr>
        <p:blipFill>
          <a:blip r:embed="rId3"/>
          <a:stretch>
            <a:fillRect/>
          </a:stretch>
        </p:blipFill>
        <p:spPr bwMode="auto">
          <a:xfrm>
            <a:off x="1113466" y="4816717"/>
            <a:ext cx="567493" cy="56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165726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7380" y="706439"/>
            <a:ext cx="9036619" cy="519112"/>
          </a:xfrm>
        </p:spPr>
        <p:txBody>
          <a:bodyPr/>
          <a:lstStyle/>
          <a:p>
            <a:pPr eaLnBrk="1" hangingPunct="1"/>
            <a:r>
              <a:rPr lang="nl-BE" altLang="nl-BE" sz="8800" dirty="0"/>
              <a:t>De brief</a:t>
            </a:r>
            <a:endParaRPr lang="nl-NL" altLang="nl-BE" sz="80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59</a:t>
            </a:fld>
            <a:endParaRPr lang="nl-NL" altLang="nl-BE" sz="1400" i="0">
              <a:latin typeface="Arial" panose="020B0604020202020204" pitchFamily="34" charset="0"/>
            </a:endParaRPr>
          </a:p>
        </p:txBody>
      </p:sp>
      <p:sp>
        <p:nvSpPr>
          <p:cNvPr id="4" name="Tekstvak 3"/>
          <p:cNvSpPr txBox="1"/>
          <p:nvPr/>
        </p:nvSpPr>
        <p:spPr>
          <a:xfrm>
            <a:off x="1979640" y="1844780"/>
            <a:ext cx="6552910" cy="3046988"/>
          </a:xfrm>
          <a:prstGeom prst="rect">
            <a:avLst/>
          </a:prstGeom>
          <a:noFill/>
        </p:spPr>
        <p:txBody>
          <a:bodyPr wrap="square" rtlCol="0">
            <a:spAutoFit/>
          </a:bodyPr>
          <a:lstStyle/>
          <a:p>
            <a:r>
              <a:rPr lang="nl-BE" sz="3200" i="0" dirty="0">
                <a:solidFill>
                  <a:schemeClr val="tx1"/>
                </a:solidFill>
                <a:latin typeface="+mj-lt"/>
              </a:rPr>
              <a:t>Licht de sterkste punten uit je cv</a:t>
            </a:r>
          </a:p>
          <a:p>
            <a:pPr marL="457200" indent="-457200">
              <a:buFont typeface="Arial" panose="020B0604020202020204" pitchFamily="34" charset="0"/>
              <a:buChar char="•"/>
            </a:pPr>
            <a:endParaRPr lang="nl-BE" sz="3200" i="0" dirty="0">
              <a:solidFill>
                <a:schemeClr val="tx1"/>
              </a:solidFill>
              <a:latin typeface="+mj-lt"/>
            </a:endParaRPr>
          </a:p>
          <a:p>
            <a:r>
              <a:rPr lang="nl-BE" sz="3200" i="0" dirty="0">
                <a:solidFill>
                  <a:schemeClr val="tx1"/>
                </a:solidFill>
                <a:latin typeface="+mj-lt"/>
              </a:rPr>
              <a:t>Is maatwerk</a:t>
            </a:r>
          </a:p>
          <a:p>
            <a:pPr marL="457200" indent="-457200">
              <a:buFont typeface="Arial" panose="020B0604020202020204" pitchFamily="34" charset="0"/>
              <a:buChar char="•"/>
            </a:pPr>
            <a:endParaRPr lang="nl-BE" sz="3200" i="0" dirty="0">
              <a:solidFill>
                <a:schemeClr val="tx1"/>
              </a:solidFill>
              <a:latin typeface="+mj-lt"/>
            </a:endParaRPr>
          </a:p>
          <a:p>
            <a:r>
              <a:rPr lang="nl-BE" sz="3200" i="0" dirty="0">
                <a:solidFill>
                  <a:schemeClr val="tx1"/>
                </a:solidFill>
                <a:latin typeface="+mj-lt"/>
              </a:rPr>
              <a:t>Benadrukt wat jij het bedrijf te bieden hebt</a:t>
            </a:r>
          </a:p>
        </p:txBody>
      </p:sp>
      <p:pic>
        <p:nvPicPr>
          <p:cNvPr id="2050" name="Picture 2" descr="https://encrypted-tbn2.gstatic.com/images?q=tbn:ANd9GcQW7pml1gAcP--ACixfHrL-kIjPXqg3gbntlt3OPAUKZAzhwYX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386" y="1629633"/>
            <a:ext cx="887935" cy="8879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encrypted-tbn2.gstatic.com/images?q=tbn:ANd9GcQW7pml1gAcP--ACixfHrL-kIjPXqg3gbntlt3OPAUKZAzhwYX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386" y="2673336"/>
            <a:ext cx="887935" cy="8879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encrypted-tbn2.gstatic.com/images?q=tbn:ANd9GcQW7pml1gAcP--ACixfHrL-kIjPXqg3gbntlt3OPAUKZAzhwYX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386" y="3728479"/>
            <a:ext cx="887935" cy="88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1985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971500" y="476590"/>
            <a:ext cx="6810770" cy="519112"/>
          </a:xfrm>
        </p:spPr>
        <p:txBody>
          <a:bodyPr/>
          <a:lstStyle/>
          <a:p>
            <a:pPr eaLnBrk="1" hangingPunct="1"/>
            <a:r>
              <a:rPr lang="nl-BE" altLang="nl-BE" sz="9600" dirty="0"/>
              <a:t>Overzicht</a:t>
            </a:r>
            <a:endParaRPr lang="nl-NL" altLang="nl-BE" sz="9600" dirty="0"/>
          </a:p>
        </p:txBody>
      </p:sp>
      <p:sp>
        <p:nvSpPr>
          <p:cNvPr id="22531" name="Rectangle 3"/>
          <p:cNvSpPr>
            <a:spLocks noGrp="1" noChangeArrowheads="1"/>
          </p:cNvSpPr>
          <p:nvPr>
            <p:ph idx="1"/>
          </p:nvPr>
        </p:nvSpPr>
        <p:spPr>
          <a:xfrm>
            <a:off x="457200" y="1413044"/>
            <a:ext cx="8229600" cy="4525963"/>
          </a:xfrm>
        </p:spPr>
        <p:txBody>
          <a:bodyPr/>
          <a:lstStyle/>
          <a:p>
            <a:pPr marL="457200" lvl="1" indent="0" eaLnBrk="1" hangingPunct="1">
              <a:buNone/>
              <a:defRPr/>
            </a:pPr>
            <a:r>
              <a:rPr lang="nl-NL" sz="3600" dirty="0">
                <a:solidFill>
                  <a:srgbClr val="00B050"/>
                </a:solidFill>
              </a:rPr>
              <a:t>Sessie 1</a:t>
            </a:r>
            <a:r>
              <a:rPr lang="nl-NL" sz="3600" dirty="0"/>
              <a:t>:</a:t>
            </a:r>
          </a:p>
          <a:p>
            <a:pPr lvl="1" eaLnBrk="1" hangingPunct="1">
              <a:buFont typeface="Arial" panose="020B0604020202020204" pitchFamily="34" charset="0"/>
              <a:buChar char="•"/>
              <a:defRPr/>
            </a:pPr>
            <a:r>
              <a:rPr lang="nl-NL" dirty="0"/>
              <a:t>10 geboden van de sollicitant </a:t>
            </a:r>
          </a:p>
          <a:p>
            <a:pPr lvl="1" eaLnBrk="1" hangingPunct="1">
              <a:buFont typeface="Arial" panose="020B0604020202020204" pitchFamily="34" charset="0"/>
              <a:buChar char="•"/>
              <a:defRPr/>
            </a:pPr>
            <a:r>
              <a:rPr lang="nl-NL" dirty="0"/>
              <a:t>Het cv</a:t>
            </a:r>
          </a:p>
          <a:p>
            <a:pPr lvl="1" eaLnBrk="1" hangingPunct="1">
              <a:buFont typeface="Arial" panose="020B0604020202020204" pitchFamily="34" charset="0"/>
              <a:buChar char="•"/>
              <a:defRPr/>
            </a:pPr>
            <a:r>
              <a:rPr lang="nl-NL" dirty="0"/>
              <a:t>Vacature/ spontane sollicitatie</a:t>
            </a:r>
          </a:p>
          <a:p>
            <a:pPr lvl="1" eaLnBrk="1" hangingPunct="1">
              <a:buFont typeface="Arial" panose="020B0604020202020204" pitchFamily="34" charset="0"/>
              <a:buChar char="•"/>
              <a:defRPr/>
            </a:pPr>
            <a:r>
              <a:rPr lang="nl-NL" dirty="0"/>
              <a:t>Je profiel: sterktes/zwaktes</a:t>
            </a:r>
          </a:p>
          <a:p>
            <a:pPr lvl="1" eaLnBrk="1" hangingPunct="1">
              <a:buFont typeface="Arial" panose="020B0604020202020204" pitchFamily="34" charset="0"/>
              <a:buChar char="•"/>
              <a:defRPr/>
            </a:pPr>
            <a:r>
              <a:rPr lang="nl-NL" dirty="0"/>
              <a:t>De brief</a:t>
            </a:r>
          </a:p>
          <a:p>
            <a:pPr marL="457200" lvl="1" indent="0" eaLnBrk="1" hangingPunct="1">
              <a:buNone/>
              <a:defRPr/>
            </a:pPr>
            <a:endParaRPr lang="nl-NL" dirty="0"/>
          </a:p>
          <a:p>
            <a:pPr marL="457200" lvl="1" indent="0" eaLnBrk="1" hangingPunct="1">
              <a:buNone/>
              <a:defRPr/>
            </a:pPr>
            <a:r>
              <a:rPr lang="nl-NL" dirty="0">
                <a:solidFill>
                  <a:srgbClr val="00B050"/>
                </a:solidFill>
              </a:rPr>
              <a:t>Sessie 2</a:t>
            </a:r>
            <a:r>
              <a:rPr lang="nl-NL" dirty="0"/>
              <a:t>:</a:t>
            </a:r>
          </a:p>
          <a:p>
            <a:pPr lvl="1" eaLnBrk="1" hangingPunct="1">
              <a:buFont typeface="Arial" panose="020B0604020202020204" pitchFamily="34" charset="0"/>
              <a:buChar char="•"/>
              <a:defRPr/>
            </a:pPr>
            <a:r>
              <a:rPr lang="nl-NL" dirty="0"/>
              <a:t>Het gesprek</a:t>
            </a:r>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6</a:t>
            </a:fld>
            <a:endParaRPr lang="nl-NL" altLang="nl-BE" sz="1400" i="0">
              <a:latin typeface="Arial" panose="020B0604020202020204" pitchFamily="34" charset="0"/>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410" y="548600"/>
            <a:ext cx="8507409" cy="519112"/>
          </a:xfrm>
        </p:spPr>
        <p:txBody>
          <a:bodyPr/>
          <a:lstStyle/>
          <a:p>
            <a:pPr eaLnBrk="1" hangingPunct="1"/>
            <a:r>
              <a:rPr lang="nl-BE" altLang="nl-BE" sz="8800" dirty="0"/>
              <a:t>  Structuur</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60</a:t>
            </a:fld>
            <a:endParaRPr lang="nl-NL" altLang="nl-BE" sz="1400" i="0">
              <a:latin typeface="Arial" panose="020B0604020202020204" pitchFamily="34" charset="0"/>
            </a:endParaRPr>
          </a:p>
        </p:txBody>
      </p:sp>
      <p:sp>
        <p:nvSpPr>
          <p:cNvPr id="4" name="Tekstvak 3"/>
          <p:cNvSpPr txBox="1"/>
          <p:nvPr/>
        </p:nvSpPr>
        <p:spPr>
          <a:xfrm>
            <a:off x="827480" y="1696094"/>
            <a:ext cx="8003339" cy="4031873"/>
          </a:xfrm>
          <a:prstGeom prst="rect">
            <a:avLst/>
          </a:prstGeom>
          <a:noFill/>
        </p:spPr>
        <p:txBody>
          <a:bodyPr wrap="square" rtlCol="0">
            <a:spAutoFit/>
          </a:bodyPr>
          <a:lstStyle/>
          <a:p>
            <a:r>
              <a:rPr lang="nl-BE" sz="3200" i="0" dirty="0">
                <a:solidFill>
                  <a:schemeClr val="tx1"/>
                </a:solidFill>
                <a:latin typeface="+mj-lt"/>
              </a:rPr>
              <a:t>§1		Situering van de vacature</a:t>
            </a:r>
          </a:p>
          <a:p>
            <a:pPr lvl="1"/>
            <a:r>
              <a:rPr lang="nl-BE" sz="3200" i="0" dirty="0">
                <a:solidFill>
                  <a:schemeClr val="tx1"/>
                </a:solidFill>
                <a:latin typeface="+mj-lt"/>
              </a:rPr>
              <a:t>		Motivatie: waarom wil jij </a:t>
            </a:r>
            <a:r>
              <a:rPr lang="nl-BE" sz="3200" i="0" u="sng" dirty="0">
                <a:solidFill>
                  <a:schemeClr val="tx1"/>
                </a:solidFill>
                <a:latin typeface="+mj-lt"/>
              </a:rPr>
              <a:t>deze</a:t>
            </a:r>
            <a:r>
              <a:rPr lang="nl-BE" sz="3200" i="0" dirty="0">
                <a:solidFill>
                  <a:schemeClr val="tx1"/>
                </a:solidFill>
                <a:latin typeface="+mj-lt"/>
              </a:rPr>
              <a:t> job?</a:t>
            </a:r>
          </a:p>
          <a:p>
            <a:endParaRPr lang="nl-BE" sz="3200" i="0" dirty="0">
              <a:solidFill>
                <a:schemeClr val="tx1"/>
              </a:solidFill>
              <a:latin typeface="+mj-lt"/>
            </a:endParaRPr>
          </a:p>
          <a:p>
            <a:r>
              <a:rPr lang="nl-BE" sz="3200" i="0" dirty="0">
                <a:solidFill>
                  <a:schemeClr val="tx1"/>
                </a:solidFill>
                <a:latin typeface="+mj-lt"/>
              </a:rPr>
              <a:t>§2+3		Argumentatie: waarom ben jij de 		perfecte kandidaat? </a:t>
            </a:r>
          </a:p>
          <a:p>
            <a:r>
              <a:rPr lang="nl-BE" sz="3200" i="0" dirty="0">
                <a:solidFill>
                  <a:schemeClr val="tx1"/>
                </a:solidFill>
                <a:latin typeface="+mj-lt"/>
              </a:rPr>
              <a:t>		(competenties + attitudes)</a:t>
            </a:r>
          </a:p>
          <a:p>
            <a:endParaRPr lang="nl-BE" sz="3200" i="0" dirty="0">
              <a:solidFill>
                <a:schemeClr val="tx1"/>
              </a:solidFill>
              <a:latin typeface="+mj-lt"/>
            </a:endParaRPr>
          </a:p>
          <a:p>
            <a:r>
              <a:rPr lang="nl-BE" sz="3200" i="0" dirty="0">
                <a:solidFill>
                  <a:schemeClr val="tx1"/>
                </a:solidFill>
                <a:latin typeface="+mj-lt"/>
              </a:rPr>
              <a:t>§4		Vooruitblik op het gesprek</a:t>
            </a:r>
          </a:p>
        </p:txBody>
      </p:sp>
    </p:spTree>
    <p:extLst>
      <p:ext uri="{BB962C8B-B14F-4D97-AF65-F5344CB8AC3E}">
        <p14:creationId xmlns:p14="http://schemas.microsoft.com/office/powerpoint/2010/main" val="26326735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Begin</a:t>
            </a:r>
          </a:p>
        </p:txBody>
      </p:sp>
      <p:sp>
        <p:nvSpPr>
          <p:cNvPr id="3" name="Tijdelijke aanduiding voor inhoud 2"/>
          <p:cNvSpPr>
            <a:spLocks noGrp="1"/>
          </p:cNvSpPr>
          <p:nvPr>
            <p:ph idx="1"/>
          </p:nvPr>
        </p:nvSpPr>
        <p:spPr/>
        <p:txBody>
          <a:bodyPr/>
          <a:lstStyle/>
          <a:p>
            <a:endParaRPr lang="nl-BE" dirty="0"/>
          </a:p>
          <a:p>
            <a:r>
              <a:rPr lang="nl-BE" dirty="0"/>
              <a:t>Origineel</a:t>
            </a:r>
          </a:p>
          <a:p>
            <a:r>
              <a:rPr lang="nl-BE" dirty="0"/>
              <a:t>Persoonlijk</a:t>
            </a:r>
          </a:p>
          <a:p>
            <a:r>
              <a:rPr lang="nl-BE" dirty="0"/>
              <a:t>Enthousiast</a:t>
            </a:r>
          </a:p>
          <a:p>
            <a:endParaRPr lang="nl-BE" dirty="0"/>
          </a:p>
          <a:p>
            <a:pPr marL="0" indent="0" algn="r">
              <a:buNone/>
            </a:pPr>
            <a:r>
              <a:rPr lang="nl-BE" dirty="0">
                <a:sym typeface="Wingdings" panose="05000000000000000000" pitchFamily="2" charset="2"/>
              </a:rPr>
              <a:t></a:t>
            </a:r>
            <a:r>
              <a:rPr lang="nl-BE" dirty="0" err="1"/>
              <a:t>Vbn</a:t>
            </a:r>
            <a:r>
              <a:rPr lang="nl-BE" dirty="0"/>
              <a:t>. p88</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61</a:t>
            </a:fld>
            <a:endParaRPr lang="nl-NL"/>
          </a:p>
        </p:txBody>
      </p:sp>
    </p:spTree>
    <p:extLst>
      <p:ext uri="{BB962C8B-B14F-4D97-AF65-F5344CB8AC3E}">
        <p14:creationId xmlns:p14="http://schemas.microsoft.com/office/powerpoint/2010/main" val="27631392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Onderscheid</a:t>
            </a:r>
          </a:p>
        </p:txBody>
      </p:sp>
      <p:graphicFrame>
        <p:nvGraphicFramePr>
          <p:cNvPr id="5" name="Tijdelijke aanduiding voor inhoud 4"/>
          <p:cNvGraphicFramePr>
            <a:graphicFrameLocks noGrp="1"/>
          </p:cNvGraphicFramePr>
          <p:nvPr>
            <p:ph idx="1"/>
            <p:extLst>
              <p:ext uri="{D42A27DB-BD31-4B8C-83A1-F6EECF244321}">
                <p14:modId xmlns:p14="http://schemas.microsoft.com/office/powerpoint/2010/main" val="754025234"/>
              </p:ext>
            </p:extLst>
          </p:nvPr>
        </p:nvGraphicFramePr>
        <p:xfrm>
          <a:off x="477632" y="846138"/>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62</a:t>
            </a:fld>
            <a:endParaRPr lang="nl-NL"/>
          </a:p>
        </p:txBody>
      </p:sp>
      <p:sp>
        <p:nvSpPr>
          <p:cNvPr id="6" name="Tekstvak 5"/>
          <p:cNvSpPr txBox="1"/>
          <p:nvPr/>
        </p:nvSpPr>
        <p:spPr>
          <a:xfrm>
            <a:off x="4139940" y="2385844"/>
            <a:ext cx="720100" cy="1446550"/>
          </a:xfrm>
          <a:prstGeom prst="rect">
            <a:avLst/>
          </a:prstGeom>
          <a:noFill/>
        </p:spPr>
        <p:txBody>
          <a:bodyPr wrap="square" rtlCol="0">
            <a:spAutoFit/>
          </a:bodyPr>
          <a:lstStyle/>
          <a:p>
            <a:r>
              <a:rPr lang="nl-BE" sz="8800" dirty="0">
                <a:solidFill>
                  <a:schemeClr val="tx1"/>
                </a:solidFill>
              </a:rPr>
              <a:t>≠</a:t>
            </a:r>
            <a:endParaRPr lang="nl-BE" dirty="0">
              <a:solidFill>
                <a:schemeClr val="tx1"/>
              </a:solidFill>
            </a:endParaRPr>
          </a:p>
        </p:txBody>
      </p:sp>
      <p:sp>
        <p:nvSpPr>
          <p:cNvPr id="7" name="Tekstvak 6"/>
          <p:cNvSpPr txBox="1"/>
          <p:nvPr/>
        </p:nvSpPr>
        <p:spPr>
          <a:xfrm>
            <a:off x="1043510" y="4653170"/>
            <a:ext cx="7128990" cy="954107"/>
          </a:xfrm>
          <a:prstGeom prst="rect">
            <a:avLst/>
          </a:prstGeom>
          <a:noFill/>
        </p:spPr>
        <p:txBody>
          <a:bodyPr wrap="square" rtlCol="0">
            <a:spAutoFit/>
          </a:bodyPr>
          <a:lstStyle/>
          <a:p>
            <a:r>
              <a:rPr lang="nl-BE" dirty="0">
                <a:solidFill>
                  <a:schemeClr val="tx1"/>
                </a:solidFill>
              </a:rPr>
              <a:t>*‘Omdat ik beantwoord aan alle gestelde eisen, wil ik graag solliciteren bij uw bedrijf.’</a:t>
            </a:r>
          </a:p>
        </p:txBody>
      </p:sp>
    </p:spTree>
    <p:extLst>
      <p:ext uri="{BB962C8B-B14F-4D97-AF65-F5344CB8AC3E}">
        <p14:creationId xmlns:p14="http://schemas.microsoft.com/office/powerpoint/2010/main" val="401053927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410" y="548600"/>
            <a:ext cx="8507409" cy="519112"/>
          </a:xfrm>
        </p:spPr>
        <p:txBody>
          <a:bodyPr/>
          <a:lstStyle/>
          <a:p>
            <a:pPr eaLnBrk="1" hangingPunct="1"/>
            <a:r>
              <a:rPr lang="nl-BE" altLang="nl-BE" sz="8800" dirty="0"/>
              <a:t>Argumentatie</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63</a:t>
            </a:fld>
            <a:endParaRPr lang="nl-NL" altLang="nl-BE" sz="1400" i="0">
              <a:latin typeface="Arial" panose="020B0604020202020204" pitchFamily="34" charset="0"/>
            </a:endParaRPr>
          </a:p>
        </p:txBody>
      </p:sp>
      <p:sp>
        <p:nvSpPr>
          <p:cNvPr id="4" name="Tekstvak 3"/>
          <p:cNvSpPr txBox="1"/>
          <p:nvPr/>
        </p:nvSpPr>
        <p:spPr>
          <a:xfrm>
            <a:off x="827480" y="1696094"/>
            <a:ext cx="7705069" cy="584775"/>
          </a:xfrm>
          <a:prstGeom prst="rect">
            <a:avLst/>
          </a:prstGeom>
          <a:noFill/>
        </p:spPr>
        <p:txBody>
          <a:bodyPr wrap="square" rtlCol="0">
            <a:spAutoFit/>
          </a:bodyPr>
          <a:lstStyle/>
          <a:p>
            <a:r>
              <a:rPr lang="nl-BE" sz="3200" i="0" dirty="0">
                <a:solidFill>
                  <a:schemeClr val="tx1"/>
                </a:solidFill>
                <a:latin typeface="+mj-lt"/>
              </a:rPr>
              <a:t>Laat feiten spreken</a:t>
            </a:r>
          </a:p>
        </p:txBody>
      </p:sp>
      <p:pic>
        <p:nvPicPr>
          <p:cNvPr id="5" name="Tijdelijke aanduiding voor inhoud 2"/>
          <p:cNvPicPr>
            <a:picLocks noGrp="1" noChangeAspect="1"/>
          </p:cNvPicPr>
          <p:nvPr>
            <p:ph idx="1"/>
          </p:nvPr>
        </p:nvPicPr>
        <p:blipFill>
          <a:blip r:embed="rId3"/>
          <a:stretch>
            <a:fillRect/>
          </a:stretch>
        </p:blipFill>
        <p:spPr>
          <a:xfrm>
            <a:off x="862870" y="2537959"/>
            <a:ext cx="567493" cy="567493"/>
          </a:xfrm>
          <a:prstGeom prst="rect">
            <a:avLst/>
          </a:prstGeom>
        </p:spPr>
      </p:pic>
      <p:sp>
        <p:nvSpPr>
          <p:cNvPr id="2" name="Tekstvak 1"/>
          <p:cNvSpPr txBox="1"/>
          <p:nvPr/>
        </p:nvSpPr>
        <p:spPr>
          <a:xfrm>
            <a:off x="1691600" y="2432197"/>
            <a:ext cx="7139219" cy="2677656"/>
          </a:xfrm>
          <a:prstGeom prst="rect">
            <a:avLst/>
          </a:prstGeom>
          <a:noFill/>
        </p:spPr>
        <p:txBody>
          <a:bodyPr wrap="square" rtlCol="0">
            <a:spAutoFit/>
          </a:bodyPr>
          <a:lstStyle/>
          <a:p>
            <a:r>
              <a:rPr lang="nl-BE" i="0" dirty="0">
                <a:solidFill>
                  <a:schemeClr val="tx1"/>
                </a:solidFill>
                <a:latin typeface="+mj-lt"/>
              </a:rPr>
              <a:t>Ik kan wel van mezelf zeggen dat ik een teamspeler ben.</a:t>
            </a:r>
          </a:p>
          <a:p>
            <a:endParaRPr lang="nl-BE" i="0" dirty="0">
              <a:solidFill>
                <a:schemeClr val="tx1"/>
              </a:solidFill>
              <a:latin typeface="+mj-lt"/>
            </a:endParaRPr>
          </a:p>
          <a:p>
            <a:r>
              <a:rPr lang="nl-BE" i="0" dirty="0">
                <a:solidFill>
                  <a:schemeClr val="tx1"/>
                </a:solidFill>
                <a:latin typeface="+mj-lt"/>
              </a:rPr>
              <a:t>Mijn jaren in de jeugdbeweging hebben me overtuigd van het belang van een goede samenwerking.</a:t>
            </a:r>
            <a:r>
              <a:rPr lang="nl-BE" dirty="0">
                <a:solidFill>
                  <a:schemeClr val="tx1"/>
                </a:solidFill>
              </a:rPr>
              <a:t> </a:t>
            </a:r>
          </a:p>
        </p:txBody>
      </p:sp>
      <p:pic>
        <p:nvPicPr>
          <p:cNvPr id="7" name="Picture 2" descr="https://encrypted-tbn2.gstatic.com/images?q=tbn:ANd9GcQW7pml1gAcP--ACixfHrL-kIjPXqg3gbntlt3OPAUKZAzhwYX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48" y="3573020"/>
            <a:ext cx="887935" cy="88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52479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410" y="548600"/>
            <a:ext cx="8507409" cy="519112"/>
          </a:xfrm>
        </p:spPr>
        <p:txBody>
          <a:bodyPr/>
          <a:lstStyle/>
          <a:p>
            <a:pPr eaLnBrk="1" hangingPunct="1"/>
            <a:r>
              <a:rPr lang="nl-BE" altLang="nl-BE" sz="8800" dirty="0"/>
              <a:t>Argumentatie</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64</a:t>
            </a:fld>
            <a:endParaRPr lang="nl-NL" altLang="nl-BE" sz="1400" i="0">
              <a:latin typeface="Arial" panose="020B0604020202020204" pitchFamily="34" charset="0"/>
            </a:endParaRPr>
          </a:p>
        </p:txBody>
      </p:sp>
      <p:sp>
        <p:nvSpPr>
          <p:cNvPr id="4" name="Tekstvak 3"/>
          <p:cNvSpPr txBox="1"/>
          <p:nvPr/>
        </p:nvSpPr>
        <p:spPr>
          <a:xfrm>
            <a:off x="827480" y="1696094"/>
            <a:ext cx="7705069" cy="584775"/>
          </a:xfrm>
          <a:prstGeom prst="rect">
            <a:avLst/>
          </a:prstGeom>
          <a:noFill/>
        </p:spPr>
        <p:txBody>
          <a:bodyPr wrap="square" rtlCol="0">
            <a:spAutoFit/>
          </a:bodyPr>
          <a:lstStyle/>
          <a:p>
            <a:r>
              <a:rPr lang="nl-BE" sz="3200" i="0" dirty="0">
                <a:solidFill>
                  <a:schemeClr val="tx1"/>
                </a:solidFill>
                <a:latin typeface="+mj-lt"/>
              </a:rPr>
              <a:t>Wees specifiek</a:t>
            </a:r>
          </a:p>
        </p:txBody>
      </p:sp>
      <p:pic>
        <p:nvPicPr>
          <p:cNvPr id="5" name="Tijdelijke aanduiding voor inhoud 2"/>
          <p:cNvPicPr>
            <a:picLocks noGrp="1" noChangeAspect="1"/>
          </p:cNvPicPr>
          <p:nvPr>
            <p:ph idx="1"/>
          </p:nvPr>
        </p:nvPicPr>
        <p:blipFill>
          <a:blip r:embed="rId3"/>
          <a:stretch>
            <a:fillRect/>
          </a:stretch>
        </p:blipFill>
        <p:spPr>
          <a:xfrm>
            <a:off x="862870" y="2537959"/>
            <a:ext cx="567493" cy="567493"/>
          </a:xfrm>
          <a:prstGeom prst="rect">
            <a:avLst/>
          </a:prstGeom>
        </p:spPr>
      </p:pic>
      <p:sp>
        <p:nvSpPr>
          <p:cNvPr id="2" name="Tekstvak 1"/>
          <p:cNvSpPr txBox="1"/>
          <p:nvPr/>
        </p:nvSpPr>
        <p:spPr>
          <a:xfrm>
            <a:off x="1691600" y="2432197"/>
            <a:ext cx="7139219" cy="3108543"/>
          </a:xfrm>
          <a:prstGeom prst="rect">
            <a:avLst/>
          </a:prstGeom>
          <a:noFill/>
        </p:spPr>
        <p:txBody>
          <a:bodyPr wrap="square" rtlCol="0">
            <a:spAutoFit/>
          </a:bodyPr>
          <a:lstStyle/>
          <a:p>
            <a:r>
              <a:rPr lang="nl-BE" i="0" dirty="0">
                <a:solidFill>
                  <a:schemeClr val="tx1"/>
                </a:solidFill>
                <a:latin typeface="+mj-lt"/>
              </a:rPr>
              <a:t>Een groot bedrijf als het uwe lijkt me een heel interessante werkgever.</a:t>
            </a:r>
          </a:p>
          <a:p>
            <a:endParaRPr lang="nl-BE" i="0" dirty="0">
              <a:solidFill>
                <a:schemeClr val="tx1"/>
              </a:solidFill>
              <a:latin typeface="+mj-lt"/>
            </a:endParaRPr>
          </a:p>
          <a:p>
            <a:r>
              <a:rPr lang="nl-BE" i="0" dirty="0">
                <a:solidFill>
                  <a:schemeClr val="tx1"/>
                </a:solidFill>
                <a:latin typeface="+mj-lt"/>
              </a:rPr>
              <a:t>Uw project rond wearables in de gezondheidssector spreekt me bijzonder aan aangezien ik zelf stage liep in het </a:t>
            </a:r>
            <a:r>
              <a:rPr lang="nl-BE" i="0" dirty="0" err="1">
                <a:solidFill>
                  <a:schemeClr val="tx1"/>
                </a:solidFill>
                <a:latin typeface="+mj-lt"/>
              </a:rPr>
              <a:t>Jessa</a:t>
            </a:r>
            <a:r>
              <a:rPr lang="nl-BE" i="0" dirty="0">
                <a:solidFill>
                  <a:schemeClr val="tx1"/>
                </a:solidFill>
                <a:latin typeface="+mj-lt"/>
              </a:rPr>
              <a:t>-ziekenhuis. </a:t>
            </a:r>
            <a:endParaRPr lang="nl-BE" dirty="0">
              <a:solidFill>
                <a:schemeClr val="tx1"/>
              </a:solidFill>
            </a:endParaRPr>
          </a:p>
        </p:txBody>
      </p:sp>
      <p:pic>
        <p:nvPicPr>
          <p:cNvPr id="7" name="Picture 2" descr="https://encrypted-tbn2.gstatic.com/images?q=tbn:ANd9GcQW7pml1gAcP--ACixfHrL-kIjPXqg3gbntlt3OPAUKZAzhwYX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48" y="3573020"/>
            <a:ext cx="887935" cy="88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98522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410" y="548600"/>
            <a:ext cx="8507409" cy="519112"/>
          </a:xfrm>
        </p:spPr>
        <p:txBody>
          <a:bodyPr/>
          <a:lstStyle/>
          <a:p>
            <a:pPr eaLnBrk="1" hangingPunct="1"/>
            <a:r>
              <a:rPr lang="nl-BE" altLang="nl-BE" sz="8800" dirty="0"/>
              <a:t>Argumentatie</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65</a:t>
            </a:fld>
            <a:endParaRPr lang="nl-NL" altLang="nl-BE" sz="1400" i="0">
              <a:latin typeface="Arial" panose="020B0604020202020204" pitchFamily="34" charset="0"/>
            </a:endParaRPr>
          </a:p>
        </p:txBody>
      </p:sp>
      <p:sp>
        <p:nvSpPr>
          <p:cNvPr id="4" name="Tekstvak 3"/>
          <p:cNvSpPr txBox="1"/>
          <p:nvPr/>
        </p:nvSpPr>
        <p:spPr>
          <a:xfrm>
            <a:off x="827480" y="1696094"/>
            <a:ext cx="7705069" cy="584775"/>
          </a:xfrm>
          <a:prstGeom prst="rect">
            <a:avLst/>
          </a:prstGeom>
          <a:noFill/>
        </p:spPr>
        <p:txBody>
          <a:bodyPr wrap="square" rtlCol="0">
            <a:spAutoFit/>
          </a:bodyPr>
          <a:lstStyle/>
          <a:p>
            <a:r>
              <a:rPr lang="nl-BE" sz="3200" i="0" dirty="0">
                <a:solidFill>
                  <a:schemeClr val="tx1"/>
                </a:solidFill>
                <a:latin typeface="+mj-lt"/>
              </a:rPr>
              <a:t>Wees specifiek</a:t>
            </a:r>
          </a:p>
        </p:txBody>
      </p:sp>
      <p:pic>
        <p:nvPicPr>
          <p:cNvPr id="5" name="Tijdelijke aanduiding voor inhoud 2"/>
          <p:cNvPicPr>
            <a:picLocks noGrp="1" noChangeAspect="1"/>
          </p:cNvPicPr>
          <p:nvPr>
            <p:ph idx="1"/>
          </p:nvPr>
        </p:nvPicPr>
        <p:blipFill>
          <a:blip r:embed="rId3"/>
          <a:stretch>
            <a:fillRect/>
          </a:stretch>
        </p:blipFill>
        <p:spPr>
          <a:xfrm>
            <a:off x="862870" y="2537959"/>
            <a:ext cx="567493" cy="567493"/>
          </a:xfrm>
          <a:prstGeom prst="rect">
            <a:avLst/>
          </a:prstGeom>
        </p:spPr>
      </p:pic>
      <p:sp>
        <p:nvSpPr>
          <p:cNvPr id="2" name="Tekstvak 1"/>
          <p:cNvSpPr txBox="1"/>
          <p:nvPr/>
        </p:nvSpPr>
        <p:spPr>
          <a:xfrm>
            <a:off x="1691600" y="2432197"/>
            <a:ext cx="7139219" cy="3539430"/>
          </a:xfrm>
          <a:prstGeom prst="rect">
            <a:avLst/>
          </a:prstGeom>
          <a:noFill/>
        </p:spPr>
        <p:txBody>
          <a:bodyPr wrap="square" rtlCol="0">
            <a:spAutoFit/>
          </a:bodyPr>
          <a:lstStyle/>
          <a:p>
            <a:r>
              <a:rPr lang="nl-BE" i="0" dirty="0">
                <a:solidFill>
                  <a:schemeClr val="tx1"/>
                </a:solidFill>
                <a:latin typeface="+mj-lt"/>
              </a:rPr>
              <a:t>Ik heb een diploma professionele bachelor in de Toegepaste Informatica en ben dus geschikt voor deze job.</a:t>
            </a:r>
          </a:p>
          <a:p>
            <a:endParaRPr lang="nl-BE" i="0" dirty="0">
              <a:solidFill>
                <a:schemeClr val="tx1"/>
              </a:solidFill>
              <a:latin typeface="+mj-lt"/>
            </a:endParaRPr>
          </a:p>
          <a:p>
            <a:r>
              <a:rPr lang="nl-BE" i="0" dirty="0">
                <a:solidFill>
                  <a:schemeClr val="tx1"/>
                </a:solidFill>
                <a:latin typeface="+mj-lt"/>
              </a:rPr>
              <a:t>Mijn buitenlandse stage heeft mijn interculturele competenties aangescherpt en me voorbereid op een job in een internationale context.</a:t>
            </a:r>
          </a:p>
        </p:txBody>
      </p:sp>
      <p:pic>
        <p:nvPicPr>
          <p:cNvPr id="7" name="Picture 2" descr="https://encrypted-tbn2.gstatic.com/images?q=tbn:ANd9GcQW7pml1gAcP--ACixfHrL-kIjPXqg3gbntlt3OPAUKZAzhwYX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48" y="4005080"/>
            <a:ext cx="887935" cy="88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53767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410" y="548600"/>
            <a:ext cx="8507409" cy="519112"/>
          </a:xfrm>
        </p:spPr>
        <p:txBody>
          <a:bodyPr/>
          <a:lstStyle/>
          <a:p>
            <a:pPr eaLnBrk="1" hangingPunct="1"/>
            <a:r>
              <a:rPr lang="nl-BE" altLang="nl-BE" sz="8800" dirty="0"/>
              <a:t>Argumentatie</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66</a:t>
            </a:fld>
            <a:endParaRPr lang="nl-NL" altLang="nl-BE" sz="1400" i="0">
              <a:latin typeface="Arial" panose="020B0604020202020204" pitchFamily="34" charset="0"/>
            </a:endParaRPr>
          </a:p>
        </p:txBody>
      </p:sp>
      <p:sp>
        <p:nvSpPr>
          <p:cNvPr id="4" name="Tekstvak 3"/>
          <p:cNvSpPr txBox="1"/>
          <p:nvPr/>
        </p:nvSpPr>
        <p:spPr>
          <a:xfrm>
            <a:off x="827480" y="1696094"/>
            <a:ext cx="7705069" cy="584775"/>
          </a:xfrm>
          <a:prstGeom prst="rect">
            <a:avLst/>
          </a:prstGeom>
          <a:noFill/>
        </p:spPr>
        <p:txBody>
          <a:bodyPr wrap="square" rtlCol="0">
            <a:spAutoFit/>
          </a:bodyPr>
          <a:lstStyle/>
          <a:p>
            <a:r>
              <a:rPr lang="nl-BE" sz="3200" i="0" dirty="0">
                <a:solidFill>
                  <a:schemeClr val="tx1"/>
                </a:solidFill>
                <a:latin typeface="+mj-lt"/>
              </a:rPr>
              <a:t>Gebruik relevante argumenten</a:t>
            </a:r>
          </a:p>
        </p:txBody>
      </p:sp>
      <p:pic>
        <p:nvPicPr>
          <p:cNvPr id="5" name="Tijdelijke aanduiding voor inhoud 2"/>
          <p:cNvPicPr>
            <a:picLocks noGrp="1" noChangeAspect="1"/>
          </p:cNvPicPr>
          <p:nvPr>
            <p:ph idx="1"/>
          </p:nvPr>
        </p:nvPicPr>
        <p:blipFill>
          <a:blip r:embed="rId3"/>
          <a:stretch>
            <a:fillRect/>
          </a:stretch>
        </p:blipFill>
        <p:spPr>
          <a:xfrm>
            <a:off x="862870" y="2537959"/>
            <a:ext cx="567493" cy="567493"/>
          </a:xfrm>
          <a:prstGeom prst="rect">
            <a:avLst/>
          </a:prstGeom>
        </p:spPr>
      </p:pic>
      <p:sp>
        <p:nvSpPr>
          <p:cNvPr id="2" name="Tekstvak 1"/>
          <p:cNvSpPr txBox="1"/>
          <p:nvPr/>
        </p:nvSpPr>
        <p:spPr>
          <a:xfrm>
            <a:off x="1691600" y="2432197"/>
            <a:ext cx="7139219" cy="3970318"/>
          </a:xfrm>
          <a:prstGeom prst="rect">
            <a:avLst/>
          </a:prstGeom>
          <a:noFill/>
        </p:spPr>
        <p:txBody>
          <a:bodyPr wrap="square" rtlCol="0">
            <a:spAutoFit/>
          </a:bodyPr>
          <a:lstStyle/>
          <a:p>
            <a:r>
              <a:rPr lang="nl-BE" i="0" dirty="0">
                <a:solidFill>
                  <a:schemeClr val="tx1"/>
                </a:solidFill>
                <a:latin typeface="+mj-lt"/>
              </a:rPr>
              <a:t>Ik woon vlakbij en dat is voor mij wel handig.</a:t>
            </a:r>
          </a:p>
          <a:p>
            <a:endParaRPr lang="nl-BE" i="0" dirty="0">
              <a:solidFill>
                <a:schemeClr val="tx1"/>
              </a:solidFill>
              <a:latin typeface="+mj-lt"/>
            </a:endParaRPr>
          </a:p>
          <a:p>
            <a:endParaRPr lang="nl-BE" i="0" dirty="0">
              <a:solidFill>
                <a:schemeClr val="tx1"/>
              </a:solidFill>
              <a:latin typeface="+mj-lt"/>
            </a:endParaRPr>
          </a:p>
          <a:p>
            <a:r>
              <a:rPr lang="nl-BE" i="0" dirty="0">
                <a:solidFill>
                  <a:schemeClr val="tx1"/>
                </a:solidFill>
                <a:latin typeface="+mj-lt"/>
              </a:rPr>
              <a:t>Ik leer snel en zelfstandig waardoor ik makkelijk inzetbaar ben voor projectwerk. </a:t>
            </a:r>
          </a:p>
          <a:p>
            <a:endParaRPr lang="nl-BE" i="0" dirty="0">
              <a:solidFill>
                <a:schemeClr val="tx1"/>
              </a:solidFill>
              <a:latin typeface="+mj-lt"/>
            </a:endParaRPr>
          </a:p>
          <a:p>
            <a:endParaRPr lang="nl-BE" i="0" dirty="0">
              <a:solidFill>
                <a:schemeClr val="tx1"/>
              </a:solidFill>
              <a:latin typeface="+mj-lt"/>
            </a:endParaRPr>
          </a:p>
          <a:p>
            <a:endParaRPr lang="nl-BE" i="0" dirty="0">
              <a:solidFill>
                <a:schemeClr val="tx1"/>
              </a:solidFill>
              <a:latin typeface="+mj-lt"/>
            </a:endParaRPr>
          </a:p>
          <a:p>
            <a:endParaRPr lang="nl-BE" i="0" dirty="0">
              <a:solidFill>
                <a:schemeClr val="tx1"/>
              </a:solidFill>
              <a:latin typeface="+mj-lt"/>
            </a:endParaRPr>
          </a:p>
        </p:txBody>
      </p:sp>
      <p:pic>
        <p:nvPicPr>
          <p:cNvPr id="7" name="Picture 2" descr="https://encrypted-tbn2.gstatic.com/images?q=tbn:ANd9GcQW7pml1gAcP--ACixfHrL-kIjPXqg3gbntlt3OPAUKZAzhwYX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48" y="3645030"/>
            <a:ext cx="887935" cy="88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86797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410" y="548600"/>
            <a:ext cx="8507409" cy="519112"/>
          </a:xfrm>
        </p:spPr>
        <p:txBody>
          <a:bodyPr/>
          <a:lstStyle/>
          <a:p>
            <a:pPr eaLnBrk="1" hangingPunct="1"/>
            <a:r>
              <a:rPr lang="nl-BE" altLang="nl-BE" sz="8800" dirty="0"/>
              <a:t>Argumentatie</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67</a:t>
            </a:fld>
            <a:endParaRPr lang="nl-NL" altLang="nl-BE" sz="1400" i="0">
              <a:latin typeface="Arial" panose="020B0604020202020204" pitchFamily="34" charset="0"/>
            </a:endParaRPr>
          </a:p>
        </p:txBody>
      </p:sp>
      <p:sp>
        <p:nvSpPr>
          <p:cNvPr id="4" name="Tekstvak 3"/>
          <p:cNvSpPr txBox="1"/>
          <p:nvPr/>
        </p:nvSpPr>
        <p:spPr>
          <a:xfrm>
            <a:off x="827480" y="1696094"/>
            <a:ext cx="7705069" cy="584775"/>
          </a:xfrm>
          <a:prstGeom prst="rect">
            <a:avLst/>
          </a:prstGeom>
          <a:noFill/>
        </p:spPr>
        <p:txBody>
          <a:bodyPr wrap="square" rtlCol="0">
            <a:spAutoFit/>
          </a:bodyPr>
          <a:lstStyle/>
          <a:p>
            <a:r>
              <a:rPr lang="nl-BE" sz="3200" i="0" dirty="0">
                <a:solidFill>
                  <a:schemeClr val="tx1"/>
                </a:solidFill>
                <a:latin typeface="+mj-lt"/>
              </a:rPr>
              <a:t>Wees tactisch</a:t>
            </a:r>
          </a:p>
        </p:txBody>
      </p:sp>
      <p:pic>
        <p:nvPicPr>
          <p:cNvPr id="5" name="Tijdelijke aanduiding voor inhoud 2"/>
          <p:cNvPicPr>
            <a:picLocks noGrp="1" noChangeAspect="1"/>
          </p:cNvPicPr>
          <p:nvPr>
            <p:ph idx="1"/>
          </p:nvPr>
        </p:nvPicPr>
        <p:blipFill>
          <a:blip r:embed="rId3"/>
          <a:stretch>
            <a:fillRect/>
          </a:stretch>
        </p:blipFill>
        <p:spPr>
          <a:xfrm>
            <a:off x="862870" y="2537959"/>
            <a:ext cx="567493" cy="567493"/>
          </a:xfrm>
          <a:prstGeom prst="rect">
            <a:avLst/>
          </a:prstGeom>
        </p:spPr>
      </p:pic>
      <p:sp>
        <p:nvSpPr>
          <p:cNvPr id="2" name="Tekstvak 1"/>
          <p:cNvSpPr txBox="1"/>
          <p:nvPr/>
        </p:nvSpPr>
        <p:spPr>
          <a:xfrm>
            <a:off x="1691600" y="2432197"/>
            <a:ext cx="7139219" cy="4401205"/>
          </a:xfrm>
          <a:prstGeom prst="rect">
            <a:avLst/>
          </a:prstGeom>
          <a:noFill/>
        </p:spPr>
        <p:txBody>
          <a:bodyPr wrap="square" rtlCol="0">
            <a:spAutoFit/>
          </a:bodyPr>
          <a:lstStyle/>
          <a:p>
            <a:r>
              <a:rPr lang="nl-BE" i="0" dirty="0">
                <a:solidFill>
                  <a:schemeClr val="tx1"/>
                </a:solidFill>
                <a:latin typeface="+mj-lt"/>
              </a:rPr>
              <a:t>Ik ben dan misschien overgekwalificeerd, maar ik beschouw deze job als een mooie start.</a:t>
            </a:r>
          </a:p>
          <a:p>
            <a:endParaRPr lang="nl-BE" i="0" dirty="0">
              <a:solidFill>
                <a:schemeClr val="tx1"/>
              </a:solidFill>
              <a:latin typeface="+mj-lt"/>
            </a:endParaRPr>
          </a:p>
          <a:p>
            <a:endParaRPr lang="nl-BE" i="0" dirty="0">
              <a:solidFill>
                <a:schemeClr val="tx1"/>
              </a:solidFill>
              <a:latin typeface="+mj-lt"/>
            </a:endParaRPr>
          </a:p>
          <a:p>
            <a:r>
              <a:rPr lang="nl-BE" i="0" dirty="0">
                <a:solidFill>
                  <a:schemeClr val="tx1"/>
                </a:solidFill>
                <a:latin typeface="+mj-lt"/>
              </a:rPr>
              <a:t>Ik beschouw deze job als een mooie start en zou op termijn graag doorgroeien in uw bedrijf. </a:t>
            </a:r>
          </a:p>
          <a:p>
            <a:endParaRPr lang="nl-BE" i="0" dirty="0">
              <a:solidFill>
                <a:schemeClr val="tx1"/>
              </a:solidFill>
              <a:latin typeface="+mj-lt"/>
            </a:endParaRPr>
          </a:p>
          <a:p>
            <a:endParaRPr lang="nl-BE" i="0" dirty="0">
              <a:solidFill>
                <a:schemeClr val="tx1"/>
              </a:solidFill>
              <a:latin typeface="+mj-lt"/>
            </a:endParaRPr>
          </a:p>
          <a:p>
            <a:endParaRPr lang="nl-BE" i="0" dirty="0">
              <a:solidFill>
                <a:schemeClr val="tx1"/>
              </a:solidFill>
              <a:latin typeface="+mj-lt"/>
            </a:endParaRPr>
          </a:p>
          <a:p>
            <a:endParaRPr lang="nl-BE" i="0" dirty="0">
              <a:solidFill>
                <a:schemeClr val="tx1"/>
              </a:solidFill>
              <a:latin typeface="+mj-lt"/>
            </a:endParaRPr>
          </a:p>
        </p:txBody>
      </p:sp>
      <p:pic>
        <p:nvPicPr>
          <p:cNvPr id="7" name="Picture 2" descr="https://encrypted-tbn2.gstatic.com/images?q=tbn:ANd9GcQW7pml1gAcP--ACixfHrL-kIjPXqg3gbntlt3OPAUKZAzhwYX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48" y="4005080"/>
            <a:ext cx="887935" cy="88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3417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410" y="548600"/>
            <a:ext cx="8507409" cy="519112"/>
          </a:xfrm>
        </p:spPr>
        <p:txBody>
          <a:bodyPr/>
          <a:lstStyle/>
          <a:p>
            <a:pPr eaLnBrk="1" hangingPunct="1"/>
            <a:r>
              <a:rPr lang="nl-BE" altLang="nl-BE" sz="8800" dirty="0"/>
              <a:t>Argumentatie</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68</a:t>
            </a:fld>
            <a:endParaRPr lang="nl-NL" altLang="nl-BE" sz="1400" i="0">
              <a:latin typeface="Arial" panose="020B0604020202020204" pitchFamily="34" charset="0"/>
            </a:endParaRPr>
          </a:p>
        </p:txBody>
      </p:sp>
      <p:sp>
        <p:nvSpPr>
          <p:cNvPr id="4" name="Tekstvak 3"/>
          <p:cNvSpPr txBox="1"/>
          <p:nvPr/>
        </p:nvSpPr>
        <p:spPr>
          <a:xfrm>
            <a:off x="827480" y="1696094"/>
            <a:ext cx="7705069" cy="584775"/>
          </a:xfrm>
          <a:prstGeom prst="rect">
            <a:avLst/>
          </a:prstGeom>
          <a:noFill/>
        </p:spPr>
        <p:txBody>
          <a:bodyPr wrap="square" rtlCol="0">
            <a:spAutoFit/>
          </a:bodyPr>
          <a:lstStyle/>
          <a:p>
            <a:r>
              <a:rPr lang="nl-BE" sz="3200" i="0" dirty="0">
                <a:solidFill>
                  <a:schemeClr val="tx1"/>
                </a:solidFill>
                <a:latin typeface="+mj-lt"/>
              </a:rPr>
              <a:t>Gebruik een interactieperspectief</a:t>
            </a:r>
          </a:p>
        </p:txBody>
      </p:sp>
      <p:pic>
        <p:nvPicPr>
          <p:cNvPr id="5" name="Tijdelijke aanduiding voor inhoud 2"/>
          <p:cNvPicPr>
            <a:picLocks noGrp="1" noChangeAspect="1"/>
          </p:cNvPicPr>
          <p:nvPr>
            <p:ph idx="1"/>
          </p:nvPr>
        </p:nvPicPr>
        <p:blipFill>
          <a:blip r:embed="rId3"/>
          <a:stretch>
            <a:fillRect/>
          </a:stretch>
        </p:blipFill>
        <p:spPr>
          <a:xfrm>
            <a:off x="862870" y="2537959"/>
            <a:ext cx="567493" cy="567493"/>
          </a:xfrm>
          <a:prstGeom prst="rect">
            <a:avLst/>
          </a:prstGeom>
        </p:spPr>
      </p:pic>
      <p:sp>
        <p:nvSpPr>
          <p:cNvPr id="2" name="Tekstvak 1"/>
          <p:cNvSpPr txBox="1"/>
          <p:nvPr/>
        </p:nvSpPr>
        <p:spPr>
          <a:xfrm>
            <a:off x="1691600" y="2432197"/>
            <a:ext cx="7139219" cy="3970318"/>
          </a:xfrm>
          <a:prstGeom prst="rect">
            <a:avLst/>
          </a:prstGeom>
          <a:noFill/>
        </p:spPr>
        <p:txBody>
          <a:bodyPr wrap="square" rtlCol="0">
            <a:spAutoFit/>
          </a:bodyPr>
          <a:lstStyle/>
          <a:p>
            <a:r>
              <a:rPr lang="nl-BE" i="0" dirty="0">
                <a:solidFill>
                  <a:schemeClr val="tx1"/>
                </a:solidFill>
                <a:latin typeface="+mj-lt"/>
              </a:rPr>
              <a:t>Ik wil, ik kan, ik ga, ik heb, …</a:t>
            </a:r>
          </a:p>
          <a:p>
            <a:endParaRPr lang="nl-BE" i="0" dirty="0">
              <a:solidFill>
                <a:schemeClr val="tx1"/>
              </a:solidFill>
              <a:latin typeface="+mj-lt"/>
            </a:endParaRPr>
          </a:p>
          <a:p>
            <a:endParaRPr lang="nl-BE" i="0" dirty="0">
              <a:solidFill>
                <a:schemeClr val="tx1"/>
              </a:solidFill>
              <a:latin typeface="+mj-lt"/>
            </a:endParaRPr>
          </a:p>
          <a:p>
            <a:endParaRPr lang="nl-BE" i="0" dirty="0">
              <a:solidFill>
                <a:schemeClr val="tx1"/>
              </a:solidFill>
              <a:latin typeface="+mj-lt"/>
            </a:endParaRPr>
          </a:p>
          <a:p>
            <a:r>
              <a:rPr lang="nl-BE" i="0" u="sng" dirty="0">
                <a:solidFill>
                  <a:schemeClr val="tx1"/>
                </a:solidFill>
                <a:latin typeface="+mj-lt"/>
              </a:rPr>
              <a:t>Mijn</a:t>
            </a:r>
            <a:r>
              <a:rPr lang="nl-BE" i="0" dirty="0">
                <a:solidFill>
                  <a:schemeClr val="tx1"/>
                </a:solidFill>
                <a:latin typeface="+mj-lt"/>
              </a:rPr>
              <a:t> visie op IT sluit aan bij de bedrijfsdoelen van </a:t>
            </a:r>
            <a:r>
              <a:rPr lang="nl-BE" i="0" u="sng" dirty="0">
                <a:solidFill>
                  <a:schemeClr val="tx1"/>
                </a:solidFill>
                <a:latin typeface="+mj-lt"/>
              </a:rPr>
              <a:t>uw</a:t>
            </a:r>
            <a:r>
              <a:rPr lang="nl-BE" i="0" dirty="0">
                <a:solidFill>
                  <a:schemeClr val="tx1"/>
                </a:solidFill>
                <a:latin typeface="+mj-lt"/>
              </a:rPr>
              <a:t> organisatie. </a:t>
            </a:r>
          </a:p>
          <a:p>
            <a:endParaRPr lang="nl-BE" i="0" dirty="0">
              <a:solidFill>
                <a:schemeClr val="tx1"/>
              </a:solidFill>
              <a:latin typeface="+mj-lt"/>
            </a:endParaRPr>
          </a:p>
          <a:p>
            <a:endParaRPr lang="nl-BE" i="0" dirty="0">
              <a:solidFill>
                <a:schemeClr val="tx1"/>
              </a:solidFill>
              <a:latin typeface="+mj-lt"/>
            </a:endParaRPr>
          </a:p>
          <a:p>
            <a:endParaRPr lang="nl-BE" i="0" dirty="0">
              <a:solidFill>
                <a:schemeClr val="tx1"/>
              </a:solidFill>
              <a:latin typeface="+mj-lt"/>
            </a:endParaRPr>
          </a:p>
        </p:txBody>
      </p:sp>
      <p:pic>
        <p:nvPicPr>
          <p:cNvPr id="7" name="Picture 2" descr="https://encrypted-tbn2.gstatic.com/images?q=tbn:ANd9GcQW7pml1gAcP--ACixfHrL-kIjPXqg3gbntlt3OPAUKZAzhwYX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48" y="4005080"/>
            <a:ext cx="887935" cy="88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9741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410" y="548600"/>
            <a:ext cx="8507409" cy="519112"/>
          </a:xfrm>
        </p:spPr>
        <p:txBody>
          <a:bodyPr/>
          <a:lstStyle/>
          <a:p>
            <a:pPr eaLnBrk="1" hangingPunct="1"/>
            <a:r>
              <a:rPr lang="nl-BE" altLang="nl-BE" sz="8800" dirty="0"/>
              <a:t>Stijl</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69</a:t>
            </a:fld>
            <a:endParaRPr lang="nl-NL" altLang="nl-BE" sz="1400" i="0">
              <a:latin typeface="Arial" panose="020B0604020202020204" pitchFamily="34" charset="0"/>
            </a:endParaRPr>
          </a:p>
        </p:txBody>
      </p:sp>
      <p:sp>
        <p:nvSpPr>
          <p:cNvPr id="4" name="Tekstvak 3"/>
          <p:cNvSpPr txBox="1"/>
          <p:nvPr/>
        </p:nvSpPr>
        <p:spPr>
          <a:xfrm>
            <a:off x="827480" y="1696094"/>
            <a:ext cx="7705069" cy="584775"/>
          </a:xfrm>
          <a:prstGeom prst="rect">
            <a:avLst/>
          </a:prstGeom>
          <a:noFill/>
        </p:spPr>
        <p:txBody>
          <a:bodyPr wrap="square" rtlCol="0">
            <a:spAutoFit/>
          </a:bodyPr>
          <a:lstStyle/>
          <a:p>
            <a:r>
              <a:rPr lang="nl-BE" sz="3200" i="0" dirty="0">
                <a:solidFill>
                  <a:schemeClr val="tx1"/>
                </a:solidFill>
                <a:latin typeface="+mj-lt"/>
              </a:rPr>
              <a:t>Smeek niet</a:t>
            </a:r>
          </a:p>
        </p:txBody>
      </p:sp>
      <p:pic>
        <p:nvPicPr>
          <p:cNvPr id="5" name="Tijdelijke aanduiding voor inhoud 2"/>
          <p:cNvPicPr>
            <a:picLocks noGrp="1" noChangeAspect="1"/>
          </p:cNvPicPr>
          <p:nvPr>
            <p:ph idx="1"/>
          </p:nvPr>
        </p:nvPicPr>
        <p:blipFill>
          <a:blip r:embed="rId3"/>
          <a:stretch>
            <a:fillRect/>
          </a:stretch>
        </p:blipFill>
        <p:spPr>
          <a:xfrm>
            <a:off x="862870" y="2537959"/>
            <a:ext cx="567493" cy="567493"/>
          </a:xfrm>
          <a:prstGeom prst="rect">
            <a:avLst/>
          </a:prstGeom>
        </p:spPr>
      </p:pic>
      <p:sp>
        <p:nvSpPr>
          <p:cNvPr id="2" name="Tekstvak 1"/>
          <p:cNvSpPr txBox="1"/>
          <p:nvPr/>
        </p:nvSpPr>
        <p:spPr>
          <a:xfrm>
            <a:off x="1691600" y="2432197"/>
            <a:ext cx="7139219" cy="3539430"/>
          </a:xfrm>
          <a:prstGeom prst="rect">
            <a:avLst/>
          </a:prstGeom>
          <a:noFill/>
        </p:spPr>
        <p:txBody>
          <a:bodyPr wrap="square" rtlCol="0">
            <a:spAutoFit/>
          </a:bodyPr>
          <a:lstStyle/>
          <a:p>
            <a:r>
              <a:rPr lang="nl-BE" i="0" dirty="0">
                <a:solidFill>
                  <a:schemeClr val="tx1"/>
                </a:solidFill>
                <a:latin typeface="+mj-lt"/>
              </a:rPr>
              <a:t>Geef me alsjeblieft een kans om mezelf te bewijzen. Ik zou u dan heel dankbaar zijn.</a:t>
            </a:r>
          </a:p>
          <a:p>
            <a:endParaRPr lang="nl-BE" i="0" dirty="0">
              <a:solidFill>
                <a:schemeClr val="tx1"/>
              </a:solidFill>
              <a:latin typeface="+mj-lt"/>
            </a:endParaRPr>
          </a:p>
          <a:p>
            <a:endParaRPr lang="nl-BE" i="0" dirty="0">
              <a:solidFill>
                <a:schemeClr val="tx1"/>
              </a:solidFill>
              <a:latin typeface="+mj-lt"/>
            </a:endParaRPr>
          </a:p>
          <a:p>
            <a:r>
              <a:rPr lang="nl-BE" i="0" dirty="0">
                <a:solidFill>
                  <a:schemeClr val="tx1"/>
                </a:solidFill>
                <a:latin typeface="+mj-lt"/>
              </a:rPr>
              <a:t>Ik ben ervan overtuigd dat een functie als … mij op het lijf geschreven is. </a:t>
            </a:r>
          </a:p>
          <a:p>
            <a:endParaRPr lang="nl-BE" i="0" dirty="0">
              <a:solidFill>
                <a:schemeClr val="tx1"/>
              </a:solidFill>
              <a:latin typeface="+mj-lt"/>
            </a:endParaRPr>
          </a:p>
          <a:p>
            <a:endParaRPr lang="nl-BE" i="0" dirty="0">
              <a:solidFill>
                <a:schemeClr val="tx1"/>
              </a:solidFill>
              <a:latin typeface="+mj-lt"/>
            </a:endParaRPr>
          </a:p>
        </p:txBody>
      </p:sp>
      <p:pic>
        <p:nvPicPr>
          <p:cNvPr id="7" name="Picture 2" descr="https://encrypted-tbn2.gstatic.com/images?q=tbn:ANd9GcQW7pml1gAcP--ACixfHrL-kIjPXqg3gbntlt3OPAUKZAzhwYX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48" y="4005080"/>
            <a:ext cx="887935" cy="88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0351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Vertrekpunt </a:t>
            </a:r>
          </a:p>
        </p:txBody>
      </p:sp>
      <p:graphicFrame>
        <p:nvGraphicFramePr>
          <p:cNvPr id="5" name="Tijdelijke aanduiding voor inhoud 4"/>
          <p:cNvGraphicFramePr>
            <a:graphicFrameLocks noGrp="1"/>
          </p:cNvGraphicFramePr>
          <p:nvPr>
            <p:ph idx="1"/>
            <p:extLst>
              <p:ext uri="{D42A27DB-BD31-4B8C-83A1-F6EECF244321}">
                <p14:modId xmlns:p14="http://schemas.microsoft.com/office/powerpoint/2010/main" val="108922573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7</a:t>
            </a:fld>
            <a:endParaRPr lang="nl-NL"/>
          </a:p>
        </p:txBody>
      </p:sp>
    </p:spTree>
    <p:extLst>
      <p:ext uri="{BB962C8B-B14F-4D97-AF65-F5344CB8AC3E}">
        <p14:creationId xmlns:p14="http://schemas.microsoft.com/office/powerpoint/2010/main" val="395369250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410" y="548600"/>
            <a:ext cx="8507409" cy="519112"/>
          </a:xfrm>
        </p:spPr>
        <p:txBody>
          <a:bodyPr/>
          <a:lstStyle/>
          <a:p>
            <a:pPr eaLnBrk="1" hangingPunct="1"/>
            <a:r>
              <a:rPr lang="nl-BE" altLang="nl-BE" sz="8800" dirty="0"/>
              <a:t>Stijl</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70</a:t>
            </a:fld>
            <a:endParaRPr lang="nl-NL" altLang="nl-BE" sz="1400" i="0">
              <a:latin typeface="Arial" panose="020B0604020202020204" pitchFamily="34" charset="0"/>
            </a:endParaRPr>
          </a:p>
        </p:txBody>
      </p:sp>
      <p:sp>
        <p:nvSpPr>
          <p:cNvPr id="4" name="Tekstvak 3"/>
          <p:cNvSpPr txBox="1"/>
          <p:nvPr/>
        </p:nvSpPr>
        <p:spPr>
          <a:xfrm>
            <a:off x="827480" y="1696094"/>
            <a:ext cx="7705069" cy="584775"/>
          </a:xfrm>
          <a:prstGeom prst="rect">
            <a:avLst/>
          </a:prstGeom>
          <a:noFill/>
        </p:spPr>
        <p:txBody>
          <a:bodyPr wrap="square" rtlCol="0">
            <a:spAutoFit/>
          </a:bodyPr>
          <a:lstStyle/>
          <a:p>
            <a:r>
              <a:rPr lang="nl-BE" sz="3200" i="0" dirty="0">
                <a:solidFill>
                  <a:schemeClr val="tx1"/>
                </a:solidFill>
                <a:latin typeface="+mj-lt"/>
              </a:rPr>
              <a:t>Wees niet arrogant </a:t>
            </a:r>
          </a:p>
        </p:txBody>
      </p:sp>
      <p:pic>
        <p:nvPicPr>
          <p:cNvPr id="5" name="Tijdelijke aanduiding voor inhoud 2"/>
          <p:cNvPicPr>
            <a:picLocks noGrp="1" noChangeAspect="1"/>
          </p:cNvPicPr>
          <p:nvPr>
            <p:ph idx="1"/>
          </p:nvPr>
        </p:nvPicPr>
        <p:blipFill>
          <a:blip r:embed="rId3"/>
          <a:stretch>
            <a:fillRect/>
          </a:stretch>
        </p:blipFill>
        <p:spPr>
          <a:xfrm>
            <a:off x="862870" y="2537959"/>
            <a:ext cx="567493" cy="567493"/>
          </a:xfrm>
          <a:prstGeom prst="rect">
            <a:avLst/>
          </a:prstGeom>
        </p:spPr>
      </p:pic>
      <p:sp>
        <p:nvSpPr>
          <p:cNvPr id="2" name="Tekstvak 1"/>
          <p:cNvSpPr txBox="1"/>
          <p:nvPr/>
        </p:nvSpPr>
        <p:spPr>
          <a:xfrm>
            <a:off x="1691600" y="2432197"/>
            <a:ext cx="7139219" cy="3970318"/>
          </a:xfrm>
          <a:prstGeom prst="rect">
            <a:avLst/>
          </a:prstGeom>
          <a:noFill/>
        </p:spPr>
        <p:txBody>
          <a:bodyPr wrap="square" rtlCol="0">
            <a:spAutoFit/>
          </a:bodyPr>
          <a:lstStyle/>
          <a:p>
            <a:r>
              <a:rPr lang="nl-BE" i="0" dirty="0">
                <a:solidFill>
                  <a:schemeClr val="tx1"/>
                </a:solidFill>
                <a:latin typeface="+mj-lt"/>
              </a:rPr>
              <a:t>Dankzij mijn expertise kan uw bedrijf uitgroeien tot een internationale speler. </a:t>
            </a:r>
          </a:p>
          <a:p>
            <a:endParaRPr lang="nl-BE" i="0" dirty="0">
              <a:solidFill>
                <a:schemeClr val="tx1"/>
              </a:solidFill>
              <a:latin typeface="+mj-lt"/>
            </a:endParaRPr>
          </a:p>
          <a:p>
            <a:endParaRPr lang="nl-BE" i="0" dirty="0">
              <a:solidFill>
                <a:schemeClr val="tx1"/>
              </a:solidFill>
              <a:latin typeface="+mj-lt"/>
            </a:endParaRPr>
          </a:p>
          <a:p>
            <a:r>
              <a:rPr lang="nl-BE" i="0" dirty="0">
                <a:solidFill>
                  <a:schemeClr val="tx1"/>
                </a:solidFill>
                <a:latin typeface="+mj-lt"/>
              </a:rPr>
              <a:t>Ik ben ervan overtuigd dat mijn internationale ervaring een meerwaarde kan bieden voor de projectwerking binnen uw organisatie. </a:t>
            </a:r>
          </a:p>
          <a:p>
            <a:endParaRPr lang="nl-BE" i="0" dirty="0">
              <a:solidFill>
                <a:schemeClr val="tx1"/>
              </a:solidFill>
              <a:latin typeface="+mj-lt"/>
            </a:endParaRPr>
          </a:p>
          <a:p>
            <a:endParaRPr lang="nl-BE" i="0" dirty="0">
              <a:solidFill>
                <a:schemeClr val="tx1"/>
              </a:solidFill>
              <a:latin typeface="+mj-lt"/>
            </a:endParaRPr>
          </a:p>
        </p:txBody>
      </p:sp>
      <p:pic>
        <p:nvPicPr>
          <p:cNvPr id="7" name="Picture 2" descr="https://encrypted-tbn2.gstatic.com/images?q=tbn:ANd9GcQW7pml1gAcP--ACixfHrL-kIjPXqg3gbntlt3OPAUKZAzhwYX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48" y="4005080"/>
            <a:ext cx="887935" cy="88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90503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410" y="548600"/>
            <a:ext cx="8507409" cy="519112"/>
          </a:xfrm>
        </p:spPr>
        <p:txBody>
          <a:bodyPr/>
          <a:lstStyle/>
          <a:p>
            <a:pPr eaLnBrk="1" hangingPunct="1"/>
            <a:r>
              <a:rPr lang="nl-BE" altLang="nl-BE" sz="8800" dirty="0"/>
              <a:t>Stijl</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71</a:t>
            </a:fld>
            <a:endParaRPr lang="nl-NL" altLang="nl-BE" sz="1400" i="0">
              <a:latin typeface="Arial" panose="020B0604020202020204" pitchFamily="34" charset="0"/>
            </a:endParaRPr>
          </a:p>
        </p:txBody>
      </p:sp>
      <p:sp>
        <p:nvSpPr>
          <p:cNvPr id="4" name="Tekstvak 3"/>
          <p:cNvSpPr txBox="1"/>
          <p:nvPr/>
        </p:nvSpPr>
        <p:spPr>
          <a:xfrm>
            <a:off x="827480" y="1696094"/>
            <a:ext cx="7705069" cy="584775"/>
          </a:xfrm>
          <a:prstGeom prst="rect">
            <a:avLst/>
          </a:prstGeom>
          <a:noFill/>
        </p:spPr>
        <p:txBody>
          <a:bodyPr wrap="square" rtlCol="0">
            <a:spAutoFit/>
          </a:bodyPr>
          <a:lstStyle/>
          <a:p>
            <a:r>
              <a:rPr lang="nl-BE" sz="3200" i="0" dirty="0">
                <a:solidFill>
                  <a:schemeClr val="tx1"/>
                </a:solidFill>
                <a:latin typeface="+mj-lt"/>
              </a:rPr>
              <a:t>Wees positief</a:t>
            </a:r>
          </a:p>
        </p:txBody>
      </p:sp>
      <p:pic>
        <p:nvPicPr>
          <p:cNvPr id="5" name="Tijdelijke aanduiding voor inhoud 2"/>
          <p:cNvPicPr>
            <a:picLocks noGrp="1" noChangeAspect="1"/>
          </p:cNvPicPr>
          <p:nvPr>
            <p:ph idx="1"/>
          </p:nvPr>
        </p:nvPicPr>
        <p:blipFill>
          <a:blip r:embed="rId3"/>
          <a:stretch>
            <a:fillRect/>
          </a:stretch>
        </p:blipFill>
        <p:spPr>
          <a:xfrm>
            <a:off x="862870" y="2537959"/>
            <a:ext cx="567493" cy="567493"/>
          </a:xfrm>
          <a:prstGeom prst="rect">
            <a:avLst/>
          </a:prstGeom>
        </p:spPr>
      </p:pic>
      <p:sp>
        <p:nvSpPr>
          <p:cNvPr id="2" name="Tekstvak 1"/>
          <p:cNvSpPr txBox="1"/>
          <p:nvPr/>
        </p:nvSpPr>
        <p:spPr>
          <a:xfrm>
            <a:off x="1691600" y="2432197"/>
            <a:ext cx="7139219" cy="3539430"/>
          </a:xfrm>
          <a:prstGeom prst="rect">
            <a:avLst/>
          </a:prstGeom>
          <a:noFill/>
        </p:spPr>
        <p:txBody>
          <a:bodyPr wrap="square" rtlCol="0">
            <a:spAutoFit/>
          </a:bodyPr>
          <a:lstStyle/>
          <a:p>
            <a:r>
              <a:rPr lang="nl-BE" i="0" dirty="0">
                <a:solidFill>
                  <a:schemeClr val="tx1"/>
                </a:solidFill>
                <a:latin typeface="+mj-lt"/>
              </a:rPr>
              <a:t>Mijn huidige werk is niet interessant. </a:t>
            </a:r>
          </a:p>
          <a:p>
            <a:endParaRPr lang="nl-BE" i="0" dirty="0">
              <a:solidFill>
                <a:schemeClr val="tx1"/>
              </a:solidFill>
              <a:latin typeface="+mj-lt"/>
            </a:endParaRPr>
          </a:p>
          <a:p>
            <a:endParaRPr lang="nl-BE" i="0" dirty="0">
              <a:solidFill>
                <a:schemeClr val="tx1"/>
              </a:solidFill>
              <a:latin typeface="+mj-lt"/>
            </a:endParaRPr>
          </a:p>
          <a:p>
            <a:endParaRPr lang="nl-BE" i="0" dirty="0">
              <a:solidFill>
                <a:schemeClr val="tx1"/>
              </a:solidFill>
              <a:latin typeface="+mj-lt"/>
            </a:endParaRPr>
          </a:p>
          <a:p>
            <a:r>
              <a:rPr lang="nl-BE" i="0" dirty="0">
                <a:solidFill>
                  <a:schemeClr val="tx1"/>
                </a:solidFill>
                <a:latin typeface="+mj-lt"/>
              </a:rPr>
              <a:t>Ik ben ervan overtuigd dat uw bedrijf meer mogelijkheden biedt. </a:t>
            </a:r>
          </a:p>
          <a:p>
            <a:endParaRPr lang="nl-BE" i="0" dirty="0">
              <a:solidFill>
                <a:schemeClr val="tx1"/>
              </a:solidFill>
              <a:latin typeface="+mj-lt"/>
            </a:endParaRPr>
          </a:p>
          <a:p>
            <a:endParaRPr lang="nl-BE" i="0" dirty="0">
              <a:solidFill>
                <a:schemeClr val="tx1"/>
              </a:solidFill>
              <a:latin typeface="+mj-lt"/>
            </a:endParaRPr>
          </a:p>
        </p:txBody>
      </p:sp>
      <p:pic>
        <p:nvPicPr>
          <p:cNvPr id="7" name="Picture 2" descr="https://encrypted-tbn2.gstatic.com/images?q=tbn:ANd9GcQW7pml1gAcP--ACixfHrL-kIjPXqg3gbntlt3OPAUKZAzhwYX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48" y="4005080"/>
            <a:ext cx="887935" cy="88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2151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410" y="548600"/>
            <a:ext cx="8507409" cy="519112"/>
          </a:xfrm>
        </p:spPr>
        <p:txBody>
          <a:bodyPr/>
          <a:lstStyle/>
          <a:p>
            <a:pPr eaLnBrk="1" hangingPunct="1"/>
            <a:r>
              <a:rPr lang="nl-BE" altLang="nl-BE" sz="8800" dirty="0"/>
              <a:t>Stijl</a:t>
            </a:r>
            <a:endParaRPr lang="nl-NL" altLang="nl-BE" sz="88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72</a:t>
            </a:fld>
            <a:endParaRPr lang="nl-NL" altLang="nl-BE" sz="1400" i="0">
              <a:latin typeface="Arial" panose="020B0604020202020204" pitchFamily="34" charset="0"/>
            </a:endParaRPr>
          </a:p>
        </p:txBody>
      </p:sp>
      <p:sp>
        <p:nvSpPr>
          <p:cNvPr id="4" name="Tekstvak 3"/>
          <p:cNvSpPr txBox="1"/>
          <p:nvPr/>
        </p:nvSpPr>
        <p:spPr>
          <a:xfrm>
            <a:off x="827480" y="1696094"/>
            <a:ext cx="7705069" cy="584775"/>
          </a:xfrm>
          <a:prstGeom prst="rect">
            <a:avLst/>
          </a:prstGeom>
          <a:noFill/>
        </p:spPr>
        <p:txBody>
          <a:bodyPr wrap="square" rtlCol="0">
            <a:spAutoFit/>
          </a:bodyPr>
          <a:lstStyle/>
          <a:p>
            <a:r>
              <a:rPr lang="nl-BE" sz="3200" i="0" dirty="0">
                <a:solidFill>
                  <a:schemeClr val="tx1"/>
                </a:solidFill>
                <a:latin typeface="+mj-lt"/>
              </a:rPr>
              <a:t>Wees tactisch</a:t>
            </a:r>
          </a:p>
        </p:txBody>
      </p:sp>
      <p:pic>
        <p:nvPicPr>
          <p:cNvPr id="5" name="Tijdelijke aanduiding voor inhoud 2"/>
          <p:cNvPicPr>
            <a:picLocks noGrp="1" noChangeAspect="1"/>
          </p:cNvPicPr>
          <p:nvPr>
            <p:ph idx="1"/>
          </p:nvPr>
        </p:nvPicPr>
        <p:blipFill>
          <a:blip r:embed="rId3"/>
          <a:stretch>
            <a:fillRect/>
          </a:stretch>
        </p:blipFill>
        <p:spPr>
          <a:xfrm>
            <a:off x="862870" y="2537959"/>
            <a:ext cx="567493" cy="567493"/>
          </a:xfrm>
          <a:prstGeom prst="rect">
            <a:avLst/>
          </a:prstGeom>
        </p:spPr>
      </p:pic>
      <p:sp>
        <p:nvSpPr>
          <p:cNvPr id="2" name="Tekstvak 1"/>
          <p:cNvSpPr txBox="1"/>
          <p:nvPr/>
        </p:nvSpPr>
        <p:spPr>
          <a:xfrm>
            <a:off x="1691600" y="2432197"/>
            <a:ext cx="7139219" cy="3108543"/>
          </a:xfrm>
          <a:prstGeom prst="rect">
            <a:avLst/>
          </a:prstGeom>
          <a:noFill/>
        </p:spPr>
        <p:txBody>
          <a:bodyPr wrap="square" rtlCol="0">
            <a:spAutoFit/>
          </a:bodyPr>
          <a:lstStyle/>
          <a:p>
            <a:r>
              <a:rPr lang="nl-BE" i="0" dirty="0">
                <a:solidFill>
                  <a:schemeClr val="tx1"/>
                </a:solidFill>
                <a:latin typeface="+mj-lt"/>
              </a:rPr>
              <a:t>Graag licht ik mijn kandidatuur toe tijdens een persoonlijk gesprek. Kan dat nog deze maand?</a:t>
            </a:r>
          </a:p>
          <a:p>
            <a:endParaRPr lang="nl-BE" i="0" dirty="0">
              <a:solidFill>
                <a:schemeClr val="tx1"/>
              </a:solidFill>
              <a:latin typeface="+mj-lt"/>
            </a:endParaRPr>
          </a:p>
          <a:p>
            <a:endParaRPr lang="nl-BE" i="0" dirty="0">
              <a:solidFill>
                <a:schemeClr val="tx1"/>
              </a:solidFill>
              <a:latin typeface="+mj-lt"/>
            </a:endParaRPr>
          </a:p>
          <a:p>
            <a:endParaRPr lang="nl-BE" i="0" dirty="0">
              <a:solidFill>
                <a:schemeClr val="tx1"/>
              </a:solidFill>
              <a:latin typeface="+mj-lt"/>
            </a:endParaRPr>
          </a:p>
          <a:p>
            <a:endParaRPr lang="nl-BE" i="0" dirty="0">
              <a:solidFill>
                <a:schemeClr val="tx1"/>
              </a:solidFill>
              <a:latin typeface="+mj-lt"/>
            </a:endParaRPr>
          </a:p>
          <a:p>
            <a:endParaRPr lang="nl-BE" i="0" dirty="0">
              <a:solidFill>
                <a:schemeClr val="tx1"/>
              </a:solidFill>
              <a:latin typeface="+mj-lt"/>
            </a:endParaRPr>
          </a:p>
        </p:txBody>
      </p:sp>
    </p:spTree>
    <p:extLst>
      <p:ext uri="{BB962C8B-B14F-4D97-AF65-F5344CB8AC3E}">
        <p14:creationId xmlns:p14="http://schemas.microsoft.com/office/powerpoint/2010/main" val="135499914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Cover letter</a:t>
            </a:r>
          </a:p>
        </p:txBody>
      </p:sp>
      <p:sp>
        <p:nvSpPr>
          <p:cNvPr id="3" name="Tijdelijke aanduiding voor inhoud 2"/>
          <p:cNvSpPr>
            <a:spLocks noGrp="1"/>
          </p:cNvSpPr>
          <p:nvPr>
            <p:ph idx="1"/>
          </p:nvPr>
        </p:nvSpPr>
        <p:spPr/>
        <p:txBody>
          <a:bodyPr/>
          <a:lstStyle/>
          <a:p>
            <a:endParaRPr lang="nl-BE" dirty="0"/>
          </a:p>
          <a:p>
            <a:r>
              <a:rPr lang="nl-BE" dirty="0"/>
              <a:t>Syllabus English p97-99</a:t>
            </a:r>
          </a:p>
          <a:p>
            <a:endParaRPr lang="nl-BE" dirty="0"/>
          </a:p>
          <a:p>
            <a:r>
              <a:rPr lang="nl-BE" dirty="0"/>
              <a:t>Tips on </a:t>
            </a:r>
            <a:r>
              <a:rPr lang="nl-BE" dirty="0" err="1"/>
              <a:t>writing</a:t>
            </a:r>
            <a:r>
              <a:rPr lang="nl-BE" dirty="0"/>
              <a:t> a </a:t>
            </a:r>
            <a:r>
              <a:rPr lang="nl-BE" dirty="0" err="1"/>
              <a:t>formal</a:t>
            </a:r>
            <a:r>
              <a:rPr lang="nl-BE" dirty="0"/>
              <a:t> email</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73</a:t>
            </a:fld>
            <a:endParaRPr lang="nl-NL"/>
          </a:p>
        </p:txBody>
      </p:sp>
    </p:spTree>
    <p:extLst>
      <p:ext uri="{BB962C8B-B14F-4D97-AF65-F5344CB8AC3E}">
        <p14:creationId xmlns:p14="http://schemas.microsoft.com/office/powerpoint/2010/main" val="47808421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Worst job </a:t>
            </a:r>
            <a:r>
              <a:rPr lang="nl-BE" dirty="0" err="1"/>
              <a:t>application</a:t>
            </a:r>
            <a:r>
              <a:rPr lang="nl-BE" dirty="0"/>
              <a:t> letters ever</a:t>
            </a:r>
          </a:p>
        </p:txBody>
      </p:sp>
      <p:sp>
        <p:nvSpPr>
          <p:cNvPr id="3" name="Tijdelijke aanduiding voor inhoud 2"/>
          <p:cNvSpPr>
            <a:spLocks noGrp="1"/>
          </p:cNvSpPr>
          <p:nvPr>
            <p:ph idx="1"/>
          </p:nvPr>
        </p:nvSpPr>
        <p:spPr/>
        <p:txBody>
          <a:bodyPr/>
          <a:lstStyle/>
          <a:p>
            <a:endParaRPr lang="nl-BE" dirty="0"/>
          </a:p>
          <a:p>
            <a:r>
              <a:rPr lang="nl-BE" dirty="0"/>
              <a:t>Syllabus English p95-96</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74</a:t>
            </a:fld>
            <a:endParaRPr lang="nl-NL"/>
          </a:p>
        </p:txBody>
      </p:sp>
    </p:spTree>
    <p:extLst>
      <p:ext uri="{BB962C8B-B14F-4D97-AF65-F5344CB8AC3E}">
        <p14:creationId xmlns:p14="http://schemas.microsoft.com/office/powerpoint/2010/main" val="173572898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0" y="706439"/>
            <a:ext cx="8137129" cy="519112"/>
          </a:xfrm>
        </p:spPr>
        <p:txBody>
          <a:bodyPr/>
          <a:lstStyle/>
          <a:p>
            <a:pPr eaLnBrk="1" hangingPunct="1"/>
            <a:r>
              <a:rPr lang="nl-BE" altLang="nl-BE" sz="8800" dirty="0" err="1"/>
              <a:t>Social</a:t>
            </a:r>
            <a:r>
              <a:rPr lang="nl-BE" altLang="nl-BE" sz="8800" dirty="0"/>
              <a:t> media </a:t>
            </a:r>
            <a:r>
              <a:rPr lang="nl-BE" altLang="nl-BE" sz="4800" dirty="0"/>
              <a:t>p109</a:t>
            </a:r>
            <a:r>
              <a:rPr lang="nl-BE" altLang="nl-BE" sz="5400" dirty="0"/>
              <a:t> </a:t>
            </a:r>
            <a:endParaRPr lang="nl-NL" altLang="nl-BE" sz="54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75</a:t>
            </a:fld>
            <a:endParaRPr lang="nl-NL" altLang="nl-BE" sz="1400" i="0">
              <a:latin typeface="Arial" panose="020B0604020202020204" pitchFamily="34" charset="0"/>
            </a:endParaRPr>
          </a:p>
        </p:txBody>
      </p:sp>
      <p:pic>
        <p:nvPicPr>
          <p:cNvPr id="17410" name="Picture 2" descr="http://virtueletraining.com/weblog/wp-content/uploads/2013/03/solliciteren.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5570" y="1628750"/>
            <a:ext cx="6450964" cy="4583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2116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err="1"/>
              <a:t>Social</a:t>
            </a:r>
            <a:r>
              <a:rPr lang="nl-BE" altLang="nl-BE" sz="8800" dirty="0"/>
              <a:t> media</a:t>
            </a:r>
            <a:r>
              <a:rPr lang="nl-BE" altLang="nl-BE" sz="5400" dirty="0"/>
              <a:t> </a:t>
            </a:r>
            <a:endParaRPr lang="nl-NL" altLang="nl-BE" sz="54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76</a:t>
            </a:fld>
            <a:endParaRPr lang="nl-NL" altLang="nl-BE" sz="1400" i="0">
              <a:latin typeface="Arial" panose="020B0604020202020204" pitchFamily="34" charset="0"/>
            </a:endParaRPr>
          </a:p>
        </p:txBody>
      </p:sp>
      <p:sp>
        <p:nvSpPr>
          <p:cNvPr id="2" name="Tijdelijke aanduiding voor inhoud 1"/>
          <p:cNvSpPr>
            <a:spLocks noGrp="1"/>
          </p:cNvSpPr>
          <p:nvPr>
            <p:ph idx="1"/>
          </p:nvPr>
        </p:nvSpPr>
        <p:spPr>
          <a:xfrm>
            <a:off x="457200" y="1798357"/>
            <a:ext cx="8229600" cy="4525963"/>
          </a:xfrm>
        </p:spPr>
        <p:txBody>
          <a:bodyPr/>
          <a:lstStyle/>
          <a:p>
            <a:endParaRPr lang="nl-BE" dirty="0"/>
          </a:p>
          <a:p>
            <a:r>
              <a:rPr lang="nl-BE" dirty="0"/>
              <a:t>Google je eigen naam (web + afbeeldingen)</a:t>
            </a:r>
          </a:p>
          <a:p>
            <a:r>
              <a:rPr lang="nl-BE" dirty="0"/>
              <a:t>Bekijk je Facebook-profiel als buitenstaander</a:t>
            </a:r>
          </a:p>
          <a:p>
            <a:r>
              <a:rPr lang="nl-BE" dirty="0"/>
              <a:t>Zorg dat je LinkedIn-profiel up-to-date is</a:t>
            </a:r>
          </a:p>
          <a:p>
            <a:endParaRPr lang="nl-BE" dirty="0"/>
          </a:p>
          <a:p>
            <a:r>
              <a:rPr lang="nl-BE" sz="1200" dirty="0"/>
              <a:t>https://www.jobat.be/nl/artikels/ja-je-kan-ontslagen-worden-door-een-facebook-post/?filter=S2V5d29yZD1mYWNlYm9vayZPZmZzZXQ9MCZQYWdlU2l6ZT0xMCZDdWx0dXJlSWQ9MjA2NyY=&amp;index=9</a:t>
            </a:r>
          </a:p>
        </p:txBody>
      </p:sp>
    </p:spTree>
    <p:extLst>
      <p:ext uri="{BB962C8B-B14F-4D97-AF65-F5344CB8AC3E}">
        <p14:creationId xmlns:p14="http://schemas.microsoft.com/office/powerpoint/2010/main" val="328391552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err="1"/>
              <a:t>Social</a:t>
            </a:r>
            <a:r>
              <a:rPr lang="nl-BE" sz="8800" dirty="0"/>
              <a:t> media</a:t>
            </a:r>
          </a:p>
        </p:txBody>
      </p:sp>
      <p:sp>
        <p:nvSpPr>
          <p:cNvPr id="3" name="Tijdelijke aanduiding voor inhoud 2"/>
          <p:cNvSpPr>
            <a:spLocks noGrp="1"/>
          </p:cNvSpPr>
          <p:nvPr>
            <p:ph idx="1"/>
          </p:nvPr>
        </p:nvSpPr>
        <p:spPr/>
        <p:txBody>
          <a:bodyPr/>
          <a:lstStyle/>
          <a:p>
            <a:endParaRPr lang="nl-BE" dirty="0"/>
          </a:p>
          <a:p>
            <a:r>
              <a:rPr lang="nl-BE" dirty="0"/>
              <a:t>Syllabus English p104:</a:t>
            </a:r>
          </a:p>
          <a:p>
            <a:pPr marL="0" indent="0">
              <a:buNone/>
            </a:pPr>
            <a:endParaRPr lang="nl-BE" dirty="0"/>
          </a:p>
          <a:p>
            <a:pPr marL="0" indent="0" algn="ctr">
              <a:buNone/>
            </a:pPr>
            <a:r>
              <a:rPr lang="nl-BE" dirty="0"/>
              <a:t>5 </a:t>
            </a:r>
            <a:r>
              <a:rPr lang="nl-BE" dirty="0" err="1"/>
              <a:t>biggest</a:t>
            </a:r>
            <a:r>
              <a:rPr lang="nl-BE" dirty="0"/>
              <a:t> </a:t>
            </a:r>
            <a:r>
              <a:rPr lang="nl-BE" dirty="0" err="1"/>
              <a:t>Linkedin</a:t>
            </a:r>
            <a:r>
              <a:rPr lang="nl-BE" dirty="0"/>
              <a:t> profile mistakes</a:t>
            </a:r>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77</a:t>
            </a:fld>
            <a:endParaRPr lang="nl-NL"/>
          </a:p>
        </p:txBody>
      </p:sp>
    </p:spTree>
    <p:extLst>
      <p:ext uri="{BB962C8B-B14F-4D97-AF65-F5344CB8AC3E}">
        <p14:creationId xmlns:p14="http://schemas.microsoft.com/office/powerpoint/2010/main" val="114587899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8800" dirty="0" err="1"/>
              <a:t>Social</a:t>
            </a:r>
            <a:r>
              <a:rPr lang="nl-BE" altLang="nl-BE" sz="8800" dirty="0"/>
              <a:t> media</a:t>
            </a:r>
            <a:r>
              <a:rPr lang="nl-BE" altLang="nl-BE" sz="5400" dirty="0"/>
              <a:t> </a:t>
            </a:r>
            <a:endParaRPr lang="nl-NL" altLang="nl-BE" sz="5400" dirty="0"/>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78</a:t>
            </a:fld>
            <a:endParaRPr lang="nl-NL" altLang="nl-BE" sz="1400" i="0">
              <a:latin typeface="Arial" panose="020B0604020202020204" pitchFamily="34" charset="0"/>
            </a:endParaRPr>
          </a:p>
        </p:txBody>
      </p:sp>
      <p:pic>
        <p:nvPicPr>
          <p:cNvPr id="3" name="Tijdelijke aanduiding voor inhoud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9590" y="1465209"/>
            <a:ext cx="5259387" cy="5426884"/>
          </a:xfrm>
        </p:spPr>
      </p:pic>
    </p:spTree>
    <p:extLst>
      <p:ext uri="{BB962C8B-B14F-4D97-AF65-F5344CB8AC3E}">
        <p14:creationId xmlns:p14="http://schemas.microsoft.com/office/powerpoint/2010/main" val="220894629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27481" y="706439"/>
            <a:ext cx="6810770" cy="519112"/>
          </a:xfrm>
        </p:spPr>
        <p:txBody>
          <a:bodyPr/>
          <a:lstStyle/>
          <a:p>
            <a:pPr eaLnBrk="1" hangingPunct="1"/>
            <a:r>
              <a:rPr lang="nl-BE" altLang="nl-BE" sz="5400" dirty="0"/>
              <a:t>Tot slot…</a:t>
            </a:r>
            <a:endParaRPr lang="nl-NL" altLang="nl-BE" sz="5400" dirty="0"/>
          </a:p>
        </p:txBody>
      </p:sp>
      <p:sp>
        <p:nvSpPr>
          <p:cNvPr id="22531" name="Rectangle 3"/>
          <p:cNvSpPr>
            <a:spLocks noGrp="1" noChangeArrowheads="1"/>
          </p:cNvSpPr>
          <p:nvPr>
            <p:ph idx="1"/>
          </p:nvPr>
        </p:nvSpPr>
        <p:spPr>
          <a:xfrm>
            <a:off x="0" y="1424150"/>
            <a:ext cx="9144000" cy="1036690"/>
          </a:xfrm>
        </p:spPr>
        <p:txBody>
          <a:bodyPr/>
          <a:lstStyle/>
          <a:p>
            <a:pPr marL="457200" lvl="1" indent="0" eaLnBrk="1" hangingPunct="1">
              <a:buNone/>
              <a:defRPr/>
            </a:pPr>
            <a:r>
              <a:rPr lang="nl-NL" sz="6000" b="1" dirty="0"/>
              <a:t>Nalezen, nalezen, nalezen!</a:t>
            </a:r>
          </a:p>
        </p:txBody>
      </p:sp>
      <p:sp>
        <p:nvSpPr>
          <p:cNvPr id="24580" name="Tijdelijke aanduiding voor dianumm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7B7888-F2C7-41A2-99DB-BC834E1FCF37}" type="slidenum">
              <a:rPr lang="nl-NL" altLang="nl-BE" sz="1400" i="0" smtClean="0">
                <a:latin typeface="Arial" panose="020B0604020202020204" pitchFamily="34" charset="0"/>
              </a:rPr>
              <a:pPr>
                <a:spcBef>
                  <a:spcPct val="0"/>
                </a:spcBef>
                <a:buFontTx/>
                <a:buNone/>
              </a:pPr>
              <a:t>79</a:t>
            </a:fld>
            <a:endParaRPr lang="nl-NL" altLang="nl-BE" sz="1400" i="0">
              <a:latin typeface="Arial" panose="020B0604020202020204" pitchFamily="34" charset="0"/>
            </a:endParaRPr>
          </a:p>
        </p:txBody>
      </p:sp>
      <p:pic>
        <p:nvPicPr>
          <p:cNvPr id="15362" name="Picture 2" descr="http://uthmag.com/wp-content/uploads/2013/12/is-spelling-important-in-your-resume-dilbe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1776" y="2598418"/>
            <a:ext cx="3691424" cy="342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329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8800" dirty="0"/>
              <a:t>10 geboden</a:t>
            </a:r>
          </a:p>
        </p:txBody>
      </p:sp>
      <p:sp>
        <p:nvSpPr>
          <p:cNvPr id="3" name="Tijdelijke aanduiding voor inhoud 2"/>
          <p:cNvSpPr>
            <a:spLocks noGrp="1"/>
          </p:cNvSpPr>
          <p:nvPr>
            <p:ph idx="1"/>
          </p:nvPr>
        </p:nvSpPr>
        <p:spPr>
          <a:xfrm>
            <a:off x="1115520" y="1590943"/>
            <a:ext cx="7777080" cy="4525963"/>
          </a:xfrm>
        </p:spPr>
        <p:txBody>
          <a:bodyPr/>
          <a:lstStyle/>
          <a:p>
            <a:pPr marL="514350" indent="-514350">
              <a:lnSpc>
                <a:spcPct val="150000"/>
              </a:lnSpc>
              <a:buAutoNum type="arabicParenR"/>
            </a:pPr>
            <a:r>
              <a:rPr lang="nl-BE" b="1" dirty="0"/>
              <a:t>Zelfkennis</a:t>
            </a:r>
            <a:r>
              <a:rPr lang="nl-BE" dirty="0"/>
              <a:t> is het sleutelwoord</a:t>
            </a:r>
          </a:p>
          <a:p>
            <a:pPr marL="514350" indent="-514350">
              <a:lnSpc>
                <a:spcPct val="150000"/>
              </a:lnSpc>
              <a:buAutoNum type="arabicParenR"/>
            </a:pPr>
            <a:r>
              <a:rPr lang="nl-BE" dirty="0"/>
              <a:t>Overdenk je </a:t>
            </a:r>
            <a:r>
              <a:rPr lang="nl-BE" b="1" dirty="0"/>
              <a:t>motivatie</a:t>
            </a:r>
          </a:p>
          <a:p>
            <a:pPr marL="514350" indent="-514350">
              <a:lnSpc>
                <a:spcPct val="150000"/>
              </a:lnSpc>
              <a:buAutoNum type="arabicParenR"/>
            </a:pPr>
            <a:r>
              <a:rPr lang="nl-BE" dirty="0"/>
              <a:t>Doorzoek de juiste </a:t>
            </a:r>
            <a:r>
              <a:rPr lang="nl-BE" b="1" dirty="0"/>
              <a:t>kanalen</a:t>
            </a:r>
          </a:p>
          <a:p>
            <a:pPr marL="514350" indent="-514350">
              <a:lnSpc>
                <a:spcPct val="150000"/>
              </a:lnSpc>
              <a:buAutoNum type="arabicParenR"/>
            </a:pPr>
            <a:r>
              <a:rPr lang="nl-BE" dirty="0"/>
              <a:t>Netwerken, netwerken, </a:t>
            </a:r>
            <a:r>
              <a:rPr lang="nl-BE" b="1" dirty="0"/>
              <a:t>netwerken</a:t>
            </a:r>
            <a:r>
              <a:rPr lang="nl-BE" dirty="0"/>
              <a:t>…</a:t>
            </a:r>
          </a:p>
          <a:p>
            <a:pPr marL="0" indent="0" algn="r">
              <a:lnSpc>
                <a:spcPct val="150000"/>
              </a:lnSpc>
              <a:buNone/>
            </a:pPr>
            <a:r>
              <a:rPr lang="nl-BE" dirty="0"/>
              <a:t>(‘</a:t>
            </a:r>
            <a:r>
              <a:rPr lang="nl-BE" i="1" dirty="0" err="1"/>
              <a:t>Your</a:t>
            </a:r>
            <a:r>
              <a:rPr lang="nl-BE" i="1" dirty="0"/>
              <a:t> </a:t>
            </a:r>
            <a:r>
              <a:rPr lang="nl-BE" i="1" dirty="0" err="1"/>
              <a:t>network</a:t>
            </a:r>
            <a:r>
              <a:rPr lang="nl-BE" i="1" dirty="0"/>
              <a:t> is </a:t>
            </a:r>
            <a:r>
              <a:rPr lang="nl-BE" i="1" dirty="0" err="1"/>
              <a:t>your</a:t>
            </a:r>
            <a:r>
              <a:rPr lang="nl-BE" i="1" dirty="0"/>
              <a:t> net </a:t>
            </a:r>
            <a:r>
              <a:rPr lang="nl-BE" i="1" dirty="0" err="1"/>
              <a:t>worth</a:t>
            </a:r>
            <a:r>
              <a:rPr lang="nl-BE" dirty="0"/>
              <a:t>.’)</a:t>
            </a:r>
          </a:p>
          <a:p>
            <a:pPr marL="0" indent="0">
              <a:lnSpc>
                <a:spcPct val="150000"/>
              </a:lnSpc>
              <a:buNone/>
            </a:pPr>
            <a:r>
              <a:rPr lang="nl-BE" dirty="0"/>
              <a:t>5) Investeer in een </a:t>
            </a:r>
            <a:r>
              <a:rPr lang="nl-BE" u="sng" dirty="0"/>
              <a:t>unieke</a:t>
            </a:r>
            <a:r>
              <a:rPr lang="nl-BE" dirty="0"/>
              <a:t> </a:t>
            </a:r>
            <a:r>
              <a:rPr lang="nl-BE" b="1" dirty="0"/>
              <a:t>sollicitatiebrief</a:t>
            </a:r>
          </a:p>
          <a:p>
            <a:endParaRPr lang="nl-BE" dirty="0"/>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8</a:t>
            </a:fld>
            <a:endParaRPr lang="nl-NL"/>
          </a:p>
        </p:txBody>
      </p:sp>
    </p:spTree>
    <p:extLst>
      <p:ext uri="{BB962C8B-B14F-4D97-AF65-F5344CB8AC3E}">
        <p14:creationId xmlns:p14="http://schemas.microsoft.com/office/powerpoint/2010/main" val="4816878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t>
            </a:r>
          </a:p>
        </p:txBody>
      </p:sp>
      <p:sp>
        <p:nvSpPr>
          <p:cNvPr id="3" name="Tijdelijke aanduiding voor inhoud 2"/>
          <p:cNvSpPr>
            <a:spLocks noGrp="1"/>
          </p:cNvSpPr>
          <p:nvPr>
            <p:ph idx="1"/>
          </p:nvPr>
        </p:nvSpPr>
        <p:spPr/>
        <p:txBody>
          <a:bodyPr/>
          <a:lstStyle/>
          <a:p>
            <a:pPr marL="514350" indent="-514350">
              <a:lnSpc>
                <a:spcPct val="150000"/>
              </a:lnSpc>
              <a:buFont typeface="+mj-lt"/>
              <a:buAutoNum type="arabicParenR" startAt="6"/>
            </a:pPr>
            <a:r>
              <a:rPr lang="nl-BE" dirty="0"/>
              <a:t>Investeer in een persoonlijk </a:t>
            </a:r>
            <a:r>
              <a:rPr lang="nl-BE" b="1" dirty="0"/>
              <a:t>cv</a:t>
            </a:r>
          </a:p>
          <a:p>
            <a:pPr marL="514350" indent="-514350">
              <a:lnSpc>
                <a:spcPct val="150000"/>
              </a:lnSpc>
              <a:buFont typeface="+mj-lt"/>
              <a:buAutoNum type="arabicParenR" startAt="6"/>
            </a:pPr>
            <a:r>
              <a:rPr lang="nl-BE" dirty="0"/>
              <a:t>Oefen </a:t>
            </a:r>
            <a:r>
              <a:rPr lang="nl-BE" b="1" dirty="0"/>
              <a:t>testjes</a:t>
            </a:r>
            <a:r>
              <a:rPr lang="nl-BE" dirty="0"/>
              <a:t> online</a:t>
            </a:r>
          </a:p>
          <a:p>
            <a:pPr marL="514350" indent="-514350">
              <a:lnSpc>
                <a:spcPct val="150000"/>
              </a:lnSpc>
              <a:buAutoNum type="arabicParenR" startAt="6"/>
            </a:pPr>
            <a:r>
              <a:rPr lang="nl-BE" dirty="0"/>
              <a:t>Bereid je grondig voor op het </a:t>
            </a:r>
            <a:r>
              <a:rPr lang="nl-BE" b="1" dirty="0"/>
              <a:t>interview</a:t>
            </a:r>
          </a:p>
          <a:p>
            <a:pPr marL="514350" indent="-514350">
              <a:lnSpc>
                <a:spcPct val="150000"/>
              </a:lnSpc>
              <a:buAutoNum type="arabicParenR" startAt="6"/>
            </a:pPr>
            <a:r>
              <a:rPr lang="nl-BE" dirty="0"/>
              <a:t>Zoek </a:t>
            </a:r>
            <a:r>
              <a:rPr lang="nl-BE" b="1" dirty="0"/>
              <a:t>info</a:t>
            </a:r>
            <a:r>
              <a:rPr lang="nl-BE" dirty="0"/>
              <a:t> op over het bedrijf</a:t>
            </a:r>
          </a:p>
          <a:p>
            <a:pPr marL="514350" indent="-514350">
              <a:lnSpc>
                <a:spcPct val="150000"/>
              </a:lnSpc>
              <a:buAutoNum type="arabicParenR" startAt="6"/>
            </a:pPr>
            <a:r>
              <a:rPr lang="nl-BE" dirty="0"/>
              <a:t> Wees je bewust van je </a:t>
            </a:r>
            <a:r>
              <a:rPr lang="nl-BE" b="1" dirty="0"/>
              <a:t>lichaamstaal</a:t>
            </a:r>
            <a:r>
              <a:rPr lang="nl-BE" dirty="0"/>
              <a:t> </a:t>
            </a:r>
          </a:p>
          <a:p>
            <a:endParaRPr lang="nl-BE" dirty="0"/>
          </a:p>
        </p:txBody>
      </p:sp>
      <p:sp>
        <p:nvSpPr>
          <p:cNvPr id="4" name="Tijdelijke aanduiding voor dianummer 3"/>
          <p:cNvSpPr>
            <a:spLocks noGrp="1"/>
          </p:cNvSpPr>
          <p:nvPr>
            <p:ph type="sldNum" sz="quarter" idx="12"/>
          </p:nvPr>
        </p:nvSpPr>
        <p:spPr/>
        <p:txBody>
          <a:bodyPr/>
          <a:lstStyle/>
          <a:p>
            <a:pPr>
              <a:defRPr/>
            </a:pPr>
            <a:fld id="{1E88B882-FFE6-4A63-8619-B1628DCE754A}" type="slidenum">
              <a:rPr lang="nl-NL" smtClean="0"/>
              <a:pPr>
                <a:defRPr/>
              </a:pPr>
              <a:t>9</a:t>
            </a:fld>
            <a:endParaRPr lang="nl-NL"/>
          </a:p>
        </p:txBody>
      </p:sp>
    </p:spTree>
    <p:extLst>
      <p:ext uri="{BB962C8B-B14F-4D97-AF65-F5344CB8AC3E}">
        <p14:creationId xmlns:p14="http://schemas.microsoft.com/office/powerpoint/2010/main" val="2967140404"/>
      </p:ext>
    </p:extLst>
  </p:cSld>
  <p:clrMapOvr>
    <a:masterClrMapping/>
  </p:clrMapOvr>
  <p:transition>
    <p:fade/>
  </p:transition>
</p:sld>
</file>

<file path=ppt/theme/theme1.xml><?xml version="1.0" encoding="utf-8"?>
<a:theme xmlns:a="http://schemas.openxmlformats.org/drawingml/2006/main" name="Thema_PXL">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a_PXL" id="{E7AEB1DC-1B81-4E56-B94B-408366D7A499}" vid="{8A64D8C5-B973-43C2-84E0-7D32B190510A}"/>
    </a:ext>
  </a:ext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Thema_PXL</Template>
  <TotalTime>12660</TotalTime>
  <Words>1577</Words>
  <Application>Microsoft Office PowerPoint</Application>
  <PresentationFormat>Diavoorstelling (4:3)</PresentationFormat>
  <Paragraphs>527</Paragraphs>
  <Slides>79</Slides>
  <Notes>38</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79</vt:i4>
      </vt:variant>
    </vt:vector>
  </HeadingPairs>
  <TitlesOfParts>
    <vt:vector size="86" baseType="lpstr">
      <vt:lpstr>Arial</vt:lpstr>
      <vt:lpstr>Calibri</vt:lpstr>
      <vt:lpstr>Myriad Web</vt:lpstr>
      <vt:lpstr>Times New Roman</vt:lpstr>
      <vt:lpstr>Verdana</vt:lpstr>
      <vt:lpstr>Wingdings</vt:lpstr>
      <vt:lpstr>Thema_PXL</vt:lpstr>
      <vt:lpstr>PowerPoint-presentatie</vt:lpstr>
      <vt:lpstr>PowerPoint-presentatie</vt:lpstr>
      <vt:lpstr>PowerPoint-presentatie</vt:lpstr>
      <vt:lpstr>PowerPoint-presentatie</vt:lpstr>
      <vt:lpstr>To sollicitate or not to sollicitate…</vt:lpstr>
      <vt:lpstr>Overzicht</vt:lpstr>
      <vt:lpstr>Vertrekpunt </vt:lpstr>
      <vt:lpstr>10 geboden</vt:lpstr>
      <vt:lpstr>…</vt:lpstr>
      <vt:lpstr>Ken jezelf (Bb)</vt:lpstr>
      <vt:lpstr>Skill test  suitable jobs</vt:lpstr>
      <vt:lpstr>Het cv p92</vt:lpstr>
      <vt:lpstr>Het cv</vt:lpstr>
      <vt:lpstr>The past, the present &amp; the future</vt:lpstr>
      <vt:lpstr>Het cv </vt:lpstr>
      <vt:lpstr>Het cv</vt:lpstr>
      <vt:lpstr>Het cv</vt:lpstr>
      <vt:lpstr>Het cv</vt:lpstr>
      <vt:lpstr>Het cv</vt:lpstr>
      <vt:lpstr>PowerPoint-presentatie</vt:lpstr>
      <vt:lpstr>Onderdelen (p97)</vt:lpstr>
      <vt:lpstr>- Identificatie -</vt:lpstr>
      <vt:lpstr>-Profiel-</vt:lpstr>
      <vt:lpstr>Een cv-profiel of niet?</vt:lpstr>
      <vt:lpstr>Tips voor je cv-profiel</vt:lpstr>
      <vt:lpstr>Enkele goede voorbeelden</vt:lpstr>
      <vt:lpstr>Enkele goede voorbeelden</vt:lpstr>
      <vt:lpstr>-Professionele doelstelling-</vt:lpstr>
      <vt:lpstr>-Opleiding-</vt:lpstr>
      <vt:lpstr>Voorbeeld</vt:lpstr>
      <vt:lpstr>-Ervaring-</vt:lpstr>
      <vt:lpstr>-Talenkennis-</vt:lpstr>
      <vt:lpstr>Common European Framework of Reference (CEF) levels (example)</vt:lpstr>
      <vt:lpstr>-Vaardigheden-</vt:lpstr>
      <vt:lpstr>-Activiteiten- </vt:lpstr>
      <vt:lpstr>-Interesses-</vt:lpstr>
      <vt:lpstr>-Referenties-</vt:lpstr>
      <vt:lpstr>Het cv</vt:lpstr>
      <vt:lpstr>Wat vind jij ervan?</vt:lpstr>
      <vt:lpstr>En dan nu…</vt:lpstr>
      <vt:lpstr>Probeer het zelf!</vt:lpstr>
      <vt:lpstr>Deel II</vt:lpstr>
      <vt:lpstr>Jouw CV</vt:lpstr>
      <vt:lpstr>Motivatie</vt:lpstr>
      <vt:lpstr>CV</vt:lpstr>
      <vt:lpstr>PowerPoint-presentatie</vt:lpstr>
      <vt:lpstr>Vacature?</vt:lpstr>
      <vt:lpstr>Vacature?</vt:lpstr>
      <vt:lpstr>Vacature?</vt:lpstr>
      <vt:lpstr>Vacature?</vt:lpstr>
      <vt:lpstr>Vacature</vt:lpstr>
      <vt:lpstr>Opdracht </vt:lpstr>
      <vt:lpstr>Profiel </vt:lpstr>
      <vt:lpstr>Profiel </vt:lpstr>
      <vt:lpstr>De brief p84</vt:lpstr>
      <vt:lpstr>PowerPoint-presentatie</vt:lpstr>
      <vt:lpstr>De brief</vt:lpstr>
      <vt:lpstr>De brief</vt:lpstr>
      <vt:lpstr>De brief</vt:lpstr>
      <vt:lpstr>  Structuur</vt:lpstr>
      <vt:lpstr>Begin</vt:lpstr>
      <vt:lpstr>Onderscheid</vt:lpstr>
      <vt:lpstr>Argumentatie</vt:lpstr>
      <vt:lpstr>Argumentatie</vt:lpstr>
      <vt:lpstr>Argumentatie</vt:lpstr>
      <vt:lpstr>Argumentatie</vt:lpstr>
      <vt:lpstr>Argumentatie</vt:lpstr>
      <vt:lpstr>Argumentatie</vt:lpstr>
      <vt:lpstr>Stijl</vt:lpstr>
      <vt:lpstr>Stijl</vt:lpstr>
      <vt:lpstr>Stijl</vt:lpstr>
      <vt:lpstr>Stijl</vt:lpstr>
      <vt:lpstr>Cover letter</vt:lpstr>
      <vt:lpstr>Worst job application letters ever</vt:lpstr>
      <vt:lpstr>Social media p109 </vt:lpstr>
      <vt:lpstr>Social media </vt:lpstr>
      <vt:lpstr>Social media</vt:lpstr>
      <vt:lpstr>Social media </vt:lpstr>
      <vt:lpstr>Tot slot…</vt:lpstr>
    </vt:vector>
  </TitlesOfParts>
  <Company>Hogeschool Limburg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Kwaliteitszorg</dc:title>
  <dc:creator>Geert Vossen</dc:creator>
  <cp:lastModifiedBy>Saskia Schoefs</cp:lastModifiedBy>
  <cp:revision>259</cp:revision>
  <cp:lastPrinted>2015-01-08T07:39:49Z</cp:lastPrinted>
  <dcterms:created xsi:type="dcterms:W3CDTF">2005-01-26T12:32:31Z</dcterms:created>
  <dcterms:modified xsi:type="dcterms:W3CDTF">2018-11-05T11:28:06Z</dcterms:modified>
</cp:coreProperties>
</file>